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17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10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3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68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000"/>
            <a:ext cx="7886700" cy="5060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3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56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8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32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3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0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EAAE-DBEA-42DA-8E97-422E92EB244B}" type="datetimeFigureOut">
              <a:rPr lang="zh-TW" altLang="en-US" smtClean="0"/>
              <a:t>2019/9/15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4230-D96D-418A-8CF8-E392FC4B90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34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chefriends.org/zh_tw/download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Install XAMPP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hlinkClick r:id="rId2"/>
              </a:rPr>
              <a:t>https://www.apachefriends.org/zh_tw/download.html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0038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95585"/>
            <a:ext cx="4149090" cy="35324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442" y="2529708"/>
            <a:ext cx="364267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615" y="1425140"/>
            <a:ext cx="3810330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70" y="972001"/>
            <a:ext cx="4831499" cy="3116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80" y="3516511"/>
            <a:ext cx="3825572" cy="27358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向右箭號 5"/>
          <p:cNvSpPr/>
          <p:nvPr/>
        </p:nvSpPr>
        <p:spPr>
          <a:xfrm rot="10087665">
            <a:off x="3100712" y="1382537"/>
            <a:ext cx="865632" cy="70713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3820461">
            <a:off x="2963552" y="2053097"/>
            <a:ext cx="865632" cy="70713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2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061" y="2091873"/>
            <a:ext cx="4823878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網址列輸入</a:t>
            </a:r>
            <a:r>
              <a:rPr lang="en-US" altLang="zh-TW" dirty="0" smtClean="0"/>
              <a:t>:</a:t>
            </a:r>
            <a:r>
              <a:rPr lang="zh-TW" altLang="en-US" dirty="0" smtClean="0"/>
              <a:t>  </a:t>
            </a:r>
            <a:r>
              <a:rPr lang="en-US" altLang="zh-TW" dirty="0" smtClean="0"/>
              <a:t>localhost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02975"/>
            <a:ext cx="7886700" cy="33479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871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網址列</a:t>
            </a:r>
            <a:r>
              <a:rPr lang="zh-TW" altLang="en-US" dirty="0" smtClean="0"/>
              <a:t>輸入  </a:t>
            </a:r>
            <a:r>
              <a:rPr lang="en-US" altLang="zh-TW" dirty="0" smtClean="0"/>
              <a:t>http</a:t>
            </a:r>
            <a:r>
              <a:rPr lang="en-US" altLang="zh-TW" dirty="0"/>
              <a:t>://localhost/phpmyadmin/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" y="972000"/>
            <a:ext cx="8760526" cy="48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17</Words>
  <Application>Microsoft Office PowerPoint</Application>
  <PresentationFormat>如螢幕大小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Install XAMPP</vt:lpstr>
      <vt:lpstr>PowerPoint 簡報</vt:lpstr>
      <vt:lpstr>PowerPoint 簡報</vt:lpstr>
      <vt:lpstr>PowerPoint 簡報</vt:lpstr>
      <vt:lpstr>PowerPoint 簡報</vt:lpstr>
      <vt:lpstr>網址列輸入:  localhost</vt:lpstr>
      <vt:lpstr>網址列輸入  http://localhost/phpmyadmin/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Lee</dc:creator>
  <cp:lastModifiedBy>CC Lee</cp:lastModifiedBy>
  <cp:revision>13</cp:revision>
  <dcterms:created xsi:type="dcterms:W3CDTF">2019-09-15T15:16:32Z</dcterms:created>
  <dcterms:modified xsi:type="dcterms:W3CDTF">2019-09-15T15:27:45Z</dcterms:modified>
</cp:coreProperties>
</file>