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38"/>
  </p:normalViewPr>
  <p:slideViewPr>
    <p:cSldViewPr snapToGrid="0">
      <p:cViewPr varScale="1">
        <p:scale>
          <a:sx n="120" d="100"/>
          <a:sy n="120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A8904-1325-4582-A32D-C5303D8CBA1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1DB9-64AA-43C6-95CC-59169340C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5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20.126.17.200/test/web_miningv2.ph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dirty="0">
                <a:hlinkClick r:id="rId3"/>
              </a:rPr>
              <a:t>http://120.126.17.200/test/web_miningv2.php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3B1DB9-64AA-43C6-95CC-59169340C1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http://120.126.17.200/test/app_showAllTransactions_blockchain.php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3B1DB9-64AA-43C6-95CC-59169340C1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BFD7AB-435C-2B8D-21F1-FE54BA842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070AA7-37C1-A32D-0BB9-D25291131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8F85C6-3B3B-4544-77A4-05BB58EE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294B20-4C08-9B70-62BE-0D4A1B1D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24E0FE-9014-B0FF-289B-E6DE9F3A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2708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4331DE-7CDE-742E-91EC-F7B82B17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3E373B-DA83-CD6F-DC9E-46D5615E7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1ABCC3-E7C8-0E4F-A3D0-BB51547A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8607C5-4561-8D9D-F460-EB47C0F0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0D18A0-F0AF-D91E-A57B-EA58A675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5890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D30F96B-F8DA-10B5-77B8-A24BFC29C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C3B9D5-941B-28F7-A734-0699239C5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44B198-21E8-D1BA-FC8D-712FAF05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A5B6CB-6BC5-A317-9C18-D1978C9B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B227FC-BF7A-B7D9-1B68-71267F36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150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EDEF18-47EC-BE3A-2FD3-1DFAA779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B093B9-CA1D-CFA4-7557-CFE686968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5E09BB-3FD7-EABF-1E99-BF8E3DE0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39FFC8-A1AB-1B19-9E0B-D7B3F985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90625B-C052-3BE8-7D8A-A30DD3704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9833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74DB6D-24C4-4092-06E4-D574CE85E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3F508C-1C7A-FAB3-666C-26D0C442D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2C91C-823F-1F20-EDE8-918324B9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DC9665-C02E-0709-2C9B-F1671436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71E572-3116-33BC-7879-350EF04B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983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CF9BCE-21D7-0D3D-1EFA-8F107FE7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05B6EE-02A1-6B72-B10E-942054B8F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115013-3C2C-6E21-04E7-249573988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610891-70FC-8F02-CA3B-5FE814FA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8C29E8-EA7F-BF90-D35E-04FCCE89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9E425A-79D4-8AB4-D04F-09D4F441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112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42C66B-60CF-E647-134D-3657E683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2E5D28-499D-68DB-C772-5B351352A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6F8BF7C-2083-AB99-4865-890BD79F7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0C1A02C-8022-65EE-FFE1-E31446A94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80E8A36-A492-8A0A-EA9F-EFE5C1854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88B23A-DFC6-12A7-8E53-79F66401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C8ADAF5-F023-245C-6C39-66ABA6BE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8326C97-3D10-8DB1-2383-D3DB3A4A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061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15B3D5-87CC-FAC7-D232-72B539E7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0E39E80-26CD-6F05-030E-0209443C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93D6EFB-7DEC-DCC1-CE60-35E53C01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F911B8F-F486-D2C7-A99F-EE73D75C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435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3FA9E49-A1EA-75BF-672C-38091D8B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79A4CEA-EA96-6E0F-2DD1-71623A0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BE3D787-3767-D1CF-BCB8-15D4795B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0526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21C8D-D9BF-6149-D2A0-F7D9F725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913939-EEBF-DB83-5109-6E8DC7309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D1D82D4-A983-405E-4EE1-DD7E5A99E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AE4C50-2E0B-B599-967E-1B185123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242DCB-5812-33FD-EB01-B63DE366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6A9E11B-B8A8-DDBB-AE92-6EC60F7F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4715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48771F-6906-4809-7FB2-DFBBF2686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17B35AC-F902-A712-9410-58B76250B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19D39B7-A5F0-1038-D77D-E76356E2B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313A4D-2803-7FF2-2C35-71EC01BA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67FFC85-B838-E35C-DB87-4AB1D632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14C339-78FC-3B08-96B0-E9BE4046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218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C281E98-BEFD-FC2B-FDEC-6D530FC71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839223-8EE0-BD5C-08E7-CCC10ADBE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1C3ACF-245A-B75C-ABFB-74B6DFE75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A60EF-4EAA-2F47-AFEB-55D6B27FC9AD}" type="datetimeFigureOut">
              <a:rPr kumimoji="1" lang="zh-TW" altLang="en-US" smtClean="0"/>
              <a:t>2023/10/27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7E2B76-5D4C-0DD1-ACB2-D6C86E169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6C4825-A3A7-1B30-60F3-15F685F0D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C71A-B538-FE45-9ED9-EE88ECC8A5E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8637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20.126.17.200/test/web_miningv2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B0D34F-C4B5-EF9C-A539-D6C7CE3F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C29D8E-909A-9972-A9E3-67BECAA58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52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zh-TW" altLang="en-US" sz="2000" dirty="0"/>
              <a:t>人工挖礦數據 </a:t>
            </a:r>
            <a:r>
              <a:rPr kumimoji="1" lang="en-US" altLang="zh-TW" sz="2000" dirty="0"/>
              <a:t>(</a:t>
            </a:r>
            <a:r>
              <a:rPr kumimoji="1" lang="en-US" altLang="zh-TW" sz="2000" dirty="0">
                <a:hlinkClick r:id="rId3"/>
              </a:rPr>
              <a:t>http://120.126.17.200/test/web_miningv2.php</a:t>
            </a:r>
            <a:r>
              <a:rPr kumimoji="1" lang="en-US" altLang="zh-TW" sz="2000" dirty="0"/>
              <a:t>)</a:t>
            </a:r>
          </a:p>
          <a:p>
            <a:endParaRPr kumimoji="1" lang="en-US" altLang="zh-TW" dirty="0"/>
          </a:p>
          <a:p>
            <a:r>
              <a:rPr kumimoji="1" lang="zh-TW" altLang="en-US" dirty="0"/>
              <a:t>建立資料庫，把數據匯入</a:t>
            </a:r>
            <a:endParaRPr kumimoji="1" lang="en-US" altLang="zh-TW" dirty="0"/>
          </a:p>
          <a:p>
            <a:r>
              <a:rPr kumimoji="1" lang="zh-TW" altLang="en-US" dirty="0"/>
              <a:t>分析數據：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有多少人參與挖礦活動 </a:t>
            </a:r>
            <a:r>
              <a:rPr kumimoji="1" lang="en-US" altLang="zh-TW" dirty="0"/>
              <a:t>(10</a:t>
            </a:r>
            <a:r>
              <a:rPr kumimoji="1" lang="zh-TW" altLang="en-US" dirty="0"/>
              <a:t>次交易以上算參與</a:t>
            </a:r>
            <a:r>
              <a:rPr kumimoji="1" lang="en-US" altLang="zh-TW" dirty="0"/>
              <a:t>)</a:t>
            </a:r>
          </a:p>
          <a:p>
            <a:pPr lvl="1"/>
            <a:r>
              <a:rPr kumimoji="1" lang="zh-TW" altLang="en-US" dirty="0"/>
              <a:t>找出最富有的前</a:t>
            </a:r>
            <a:r>
              <a:rPr kumimoji="1" lang="en-US" altLang="zh-TW" dirty="0"/>
              <a:t>10</a:t>
            </a:r>
            <a:r>
              <a:rPr kumimoji="1" lang="zh-TW" altLang="en-US" dirty="0"/>
              <a:t>位 </a:t>
            </a:r>
            <a:r>
              <a:rPr kumimoji="1" lang="en-US" altLang="zh-TW" dirty="0"/>
              <a:t>(</a:t>
            </a:r>
            <a:r>
              <a:rPr kumimoji="1" lang="zh-TW" altLang="en-US" dirty="0"/>
              <a:t>排除 </a:t>
            </a:r>
            <a:r>
              <a:rPr kumimoji="1" lang="en-US" altLang="zh-TW" dirty="0"/>
              <a:t>angel,</a:t>
            </a:r>
            <a:r>
              <a:rPr kumimoji="1" lang="zh-TW" altLang="en-US" dirty="0"/>
              <a:t> </a:t>
            </a:r>
            <a:r>
              <a:rPr kumimoji="1" lang="en-US" altLang="zh-TW" dirty="0"/>
              <a:t>angel2)</a:t>
            </a:r>
          </a:p>
          <a:p>
            <a:pPr lvl="1"/>
            <a:r>
              <a:rPr kumimoji="1" lang="zh-TW" altLang="en-US" dirty="0"/>
              <a:t>找出交易次數最多的前</a:t>
            </a:r>
            <a:r>
              <a:rPr kumimoji="1" lang="en-US" altLang="zh-TW" dirty="0"/>
              <a:t>10</a:t>
            </a:r>
            <a:r>
              <a:rPr kumimoji="1" lang="zh-TW" altLang="en-US" dirty="0"/>
              <a:t>位，列出他們的交易次數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找出交易次數最少的前</a:t>
            </a:r>
            <a:r>
              <a:rPr kumimoji="1" lang="en-US" altLang="zh-TW" dirty="0"/>
              <a:t>10</a:t>
            </a:r>
            <a:r>
              <a:rPr kumimoji="1" lang="zh-TW" altLang="en-US" dirty="0"/>
              <a:t>位，列出他們的交易次數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不同時段的交易次數統計：</a:t>
            </a:r>
            <a:r>
              <a:rPr kumimoji="1" lang="en-US" altLang="zh-TW" dirty="0"/>
              <a:t>6:00-18:00,</a:t>
            </a:r>
            <a:r>
              <a:rPr kumimoji="1" lang="zh-TW" altLang="en-US" dirty="0"/>
              <a:t> </a:t>
            </a:r>
            <a:r>
              <a:rPr kumimoji="1" lang="en-US" altLang="zh-TW" dirty="0"/>
              <a:t>18:00-0:00,</a:t>
            </a:r>
            <a:r>
              <a:rPr kumimoji="1" lang="zh-TW" altLang="en-US" dirty="0"/>
              <a:t> </a:t>
            </a:r>
            <a:r>
              <a:rPr kumimoji="1" lang="en-US" altLang="zh-TW" dirty="0"/>
              <a:t>0:00-6:00</a:t>
            </a:r>
          </a:p>
          <a:p>
            <a:pPr lvl="1"/>
            <a:r>
              <a:rPr kumimoji="1" lang="zh-TW" altLang="en-US" dirty="0"/>
              <a:t>你能判斷哪些是機器挖礦、哪些是人工挖礦嗎？請寫出你的作法。</a:t>
            </a:r>
            <a:endParaRPr kumimoji="1" lang="en-US" altLang="zh-TW" dirty="0"/>
          </a:p>
          <a:p>
            <a:pPr lvl="1"/>
            <a:endParaRPr kumimoji="1" lang="en-US" altLang="zh-TW" dirty="0"/>
          </a:p>
          <a:p>
            <a:pPr lvl="1"/>
            <a:r>
              <a:rPr kumimoji="1" lang="en-US" altLang="zh-TW" dirty="0"/>
              <a:t>PS. </a:t>
            </a:r>
            <a:r>
              <a:rPr kumimoji="1" lang="zh-TW" altLang="en-US" dirty="0"/>
              <a:t>轉出、轉入的二個帳號都可各自算一次交易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3418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BCC2AA-F02A-4BC9-BBA9-5CB36D54F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8000"/>
            <a:ext cx="10515600" cy="5597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3361DFE-0726-4479-80A3-6BAB490B0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66" y="1017767"/>
            <a:ext cx="11203389" cy="513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6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63B637-CE6B-421B-5C6A-2027D998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資料表欄位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BEBFC179-E3D1-3FCC-2050-E007FAC17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4736"/>
            <a:ext cx="88138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7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164</Words>
  <Application>Microsoft Office PowerPoint</Application>
  <PresentationFormat>寬螢幕</PresentationFormat>
  <Paragraphs>18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佈景主題</vt:lpstr>
      <vt:lpstr>任務</vt:lpstr>
      <vt:lpstr>PowerPoint 簡報</vt:lpstr>
      <vt:lpstr>資料表欄位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任務</dc:title>
  <dc:creator>李季青</dc:creator>
  <cp:lastModifiedBy>Chi-Ching Lee</cp:lastModifiedBy>
  <cp:revision>23</cp:revision>
  <dcterms:created xsi:type="dcterms:W3CDTF">2023-10-20T04:45:08Z</dcterms:created>
  <dcterms:modified xsi:type="dcterms:W3CDTF">2023-10-27T07:46:39Z</dcterms:modified>
</cp:coreProperties>
</file>