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  <p:sldId id="310" r:id="rId9"/>
    <p:sldId id="305" r:id="rId10"/>
    <p:sldId id="306" r:id="rId11"/>
    <p:sldId id="307" r:id="rId12"/>
    <p:sldId id="308" r:id="rId13"/>
    <p:sldId id="311" r:id="rId14"/>
    <p:sldId id="309" r:id="rId15"/>
    <p:sldId id="312" r:id="rId16"/>
    <p:sldId id="313" r:id="rId17"/>
    <p:sldId id="314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3" autoAdjust="0"/>
    <p:restoredTop sz="88889" autoAdjust="0"/>
  </p:normalViewPr>
  <p:slideViewPr>
    <p:cSldViewPr snapToGrid="0">
      <p:cViewPr varScale="1">
        <p:scale>
          <a:sx n="128" d="100"/>
          <a:sy n="128" d="100"/>
        </p:scale>
        <p:origin x="95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66010-160B-4923-A9DC-4829CB3566FF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8DE37-2798-44D1-A41E-AC74251C67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2158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8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E52B-08FB-471A-A8F8-CA7A47828D7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658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E52B-08FB-471A-A8F8-CA7A47828D7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166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E52B-08FB-471A-A8F8-CA7A47828D7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955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746760" y="1615440"/>
            <a:ext cx="7749540" cy="281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96376"/>
          </a:xfrm>
        </p:spPr>
        <p:txBody>
          <a:bodyPr>
            <a:normAutofit/>
          </a:bodyPr>
          <a:lstStyle>
            <a:lvl1pPr>
              <a:defRPr sz="3200" b="1"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173480"/>
            <a:ext cx="7543801" cy="4695614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9DAE52B-08FB-471A-A8F8-CA7A47828D71}" type="datetimeFigureOut">
              <a:rPr lang="zh-TW" altLang="en-US" smtClean="0"/>
              <a:pPr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CB19A44-5362-4BCC-8F1F-9450A3AE66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504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E52B-08FB-471A-A8F8-CA7A47828D7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622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E52B-08FB-471A-A8F8-CA7A47828D7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569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E52B-08FB-471A-A8F8-CA7A47828D7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851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E52B-08FB-471A-A8F8-CA7A47828D7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652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E52B-08FB-471A-A8F8-CA7A47828D7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900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9DAE52B-08FB-471A-A8F8-CA7A47828D7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609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E52B-08FB-471A-A8F8-CA7A47828D7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97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9DAE52B-08FB-471A-A8F8-CA7A47828D7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Importing Data in R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468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read_tsv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800" dirty="0">
                <a:solidFill>
                  <a:srgbClr val="FF0000"/>
                </a:solidFill>
              </a:rPr>
              <a:t> library("</a:t>
            </a:r>
            <a:r>
              <a:rPr lang="en-US" altLang="zh-TW" sz="1800" dirty="0" err="1">
                <a:solidFill>
                  <a:srgbClr val="FF0000"/>
                </a:solidFill>
              </a:rPr>
              <a:t>readr</a:t>
            </a:r>
            <a:r>
              <a:rPr lang="en-US" altLang="zh-TW" sz="1800" dirty="0" smtClean="0">
                <a:solidFill>
                  <a:srgbClr val="FF0000"/>
                </a:solidFill>
              </a:rPr>
              <a:t>")</a:t>
            </a:r>
          </a:p>
          <a:p>
            <a:endParaRPr lang="en-US" altLang="zh-TW" sz="1800" dirty="0" smtClean="0"/>
          </a:p>
          <a:p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  <a:t># </a:t>
            </a:r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</a:rPr>
              <a:t>Column names</a:t>
            </a:r>
          </a:p>
          <a:p>
            <a:r>
              <a:rPr lang="en-US" altLang="zh-TW" sz="1800" dirty="0"/>
              <a:t>properties &lt;- c("area", "temp", "size", "storage", "method",</a:t>
            </a:r>
          </a:p>
          <a:p>
            <a:r>
              <a:rPr lang="en-US" altLang="zh-TW" sz="1800" dirty="0"/>
              <a:t>                </a:t>
            </a:r>
            <a:r>
              <a:rPr lang="en-US" altLang="zh-TW" sz="1800" dirty="0" smtClean="0"/>
              <a:t>           "</a:t>
            </a:r>
            <a:r>
              <a:rPr lang="en-US" altLang="zh-TW" sz="1800" dirty="0"/>
              <a:t>texture", "flavor", "moistness")</a:t>
            </a:r>
          </a:p>
          <a:p>
            <a:endParaRPr lang="en-US" altLang="zh-TW" sz="1800" dirty="0"/>
          </a:p>
          <a:p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</a:rPr>
              <a:t># Import potatoes.txt: potatoes</a:t>
            </a:r>
          </a:p>
          <a:p>
            <a:r>
              <a:rPr lang="en-US" altLang="zh-TW" sz="1800" dirty="0"/>
              <a:t>potatoes &lt;- </a:t>
            </a:r>
            <a:r>
              <a:rPr lang="en-US" altLang="zh-TW" sz="1800" dirty="0" err="1"/>
              <a:t>read_tsv</a:t>
            </a:r>
            <a:r>
              <a:rPr lang="en-US" altLang="zh-TW" sz="1800" dirty="0"/>
              <a:t>("potatoes.txt", </a:t>
            </a:r>
            <a:r>
              <a:rPr lang="en-US" altLang="zh-TW" sz="1800" dirty="0" err="1"/>
              <a:t>col_names</a:t>
            </a:r>
            <a:r>
              <a:rPr lang="en-US" altLang="zh-TW" sz="1800" dirty="0"/>
              <a:t> = properties)</a:t>
            </a:r>
          </a:p>
          <a:p>
            <a:endParaRPr lang="en-US" altLang="zh-TW" sz="1800" dirty="0"/>
          </a:p>
          <a:p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</a:rPr>
              <a:t># Call head() on potatoes</a:t>
            </a:r>
          </a:p>
          <a:p>
            <a:r>
              <a:rPr lang="en-US" altLang="zh-TW" sz="1800" dirty="0"/>
              <a:t>head(potatoes)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9472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read_delim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 library("</a:t>
            </a:r>
            <a:r>
              <a:rPr lang="en-US" altLang="zh-TW" dirty="0" err="1">
                <a:solidFill>
                  <a:srgbClr val="FF0000"/>
                </a:solidFill>
              </a:rPr>
              <a:t>readr</a:t>
            </a:r>
            <a:r>
              <a:rPr lang="en-US" altLang="zh-TW" dirty="0">
                <a:solidFill>
                  <a:srgbClr val="FF0000"/>
                </a:solidFill>
              </a:rPr>
              <a:t>")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properties </a:t>
            </a:r>
            <a:r>
              <a:rPr lang="en-US" altLang="zh-TW" dirty="0"/>
              <a:t>&lt;- c("area", "temp", "size", "storage", "method",</a:t>
            </a:r>
          </a:p>
          <a:p>
            <a:r>
              <a:rPr lang="en-US" altLang="zh-TW" dirty="0"/>
              <a:t>                "texture", "flavor", "moistness")</a:t>
            </a:r>
          </a:p>
          <a:p>
            <a:endParaRPr lang="en-US" altLang="zh-TW" dirty="0"/>
          </a:p>
          <a:p>
            <a:r>
              <a:rPr lang="en-US" altLang="zh-TW" dirty="0"/>
              <a:t># Import potatoes.txt using </a:t>
            </a:r>
            <a:r>
              <a:rPr lang="en-US" altLang="zh-TW" dirty="0" err="1"/>
              <a:t>read_delim</a:t>
            </a:r>
            <a:r>
              <a:rPr lang="en-US" altLang="zh-TW" dirty="0"/>
              <a:t>(): potatoes</a:t>
            </a:r>
          </a:p>
          <a:p>
            <a:r>
              <a:rPr lang="en-US" altLang="zh-TW" dirty="0"/>
              <a:t>potatoes &lt;- </a:t>
            </a:r>
            <a:r>
              <a:rPr lang="en-US" altLang="zh-TW" dirty="0" err="1"/>
              <a:t>read_delim</a:t>
            </a:r>
            <a:r>
              <a:rPr lang="en-US" altLang="zh-TW" dirty="0"/>
              <a:t>("potatoes.txt", </a:t>
            </a:r>
            <a:r>
              <a:rPr lang="en-US" altLang="zh-TW" dirty="0" err="1">
                <a:solidFill>
                  <a:srgbClr val="00B0F0"/>
                </a:solidFill>
              </a:rPr>
              <a:t>delim</a:t>
            </a:r>
            <a:r>
              <a:rPr lang="en-US" altLang="zh-TW" dirty="0">
                <a:solidFill>
                  <a:srgbClr val="00B0F0"/>
                </a:solidFill>
              </a:rPr>
              <a:t> = "\t"</a:t>
            </a:r>
            <a:r>
              <a:rPr lang="en-US" altLang="zh-TW" dirty="0"/>
              <a:t>, </a:t>
            </a:r>
            <a:r>
              <a:rPr lang="en-US" altLang="zh-TW" dirty="0" err="1"/>
              <a:t>col_names</a:t>
            </a:r>
            <a:r>
              <a:rPr lang="en-US" altLang="zh-TW" dirty="0"/>
              <a:t> = properties)</a:t>
            </a:r>
          </a:p>
          <a:p>
            <a:endParaRPr lang="en-US" altLang="zh-TW" dirty="0"/>
          </a:p>
          <a:p>
            <a:r>
              <a:rPr lang="en-US" altLang="zh-TW" dirty="0"/>
              <a:t># Print out potatoes</a:t>
            </a:r>
          </a:p>
          <a:p>
            <a:r>
              <a:rPr lang="en-US" altLang="zh-TW" dirty="0"/>
              <a:t>potatoes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318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skip and </a:t>
            </a:r>
            <a:r>
              <a:rPr lang="en-US" altLang="zh-TW" dirty="0" err="1" smtClean="0"/>
              <a:t>n_max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library</a:t>
            </a:r>
            <a:r>
              <a:rPr lang="en-US" altLang="zh-TW" dirty="0">
                <a:solidFill>
                  <a:schemeClr val="tx1"/>
                </a:solidFill>
              </a:rPr>
              <a:t>("</a:t>
            </a:r>
            <a:r>
              <a:rPr lang="en-US" altLang="zh-TW" dirty="0" err="1">
                <a:solidFill>
                  <a:schemeClr val="tx1"/>
                </a:solidFill>
              </a:rPr>
              <a:t>readr</a:t>
            </a:r>
            <a:r>
              <a:rPr lang="en-US" altLang="zh-TW" dirty="0">
                <a:solidFill>
                  <a:schemeClr val="tx1"/>
                </a:solidFill>
              </a:rPr>
              <a:t>")</a:t>
            </a:r>
          </a:p>
          <a:p>
            <a:endParaRPr lang="en-US" altLang="zh-TW" dirty="0"/>
          </a:p>
          <a:p>
            <a:r>
              <a:rPr lang="en-US" altLang="zh-TW" dirty="0"/>
              <a:t># Column names</a:t>
            </a:r>
          </a:p>
          <a:p>
            <a:r>
              <a:rPr lang="en-US" altLang="zh-TW" dirty="0"/>
              <a:t>properties &lt;- c("area", "temp", "size", "storage", "method",</a:t>
            </a:r>
          </a:p>
          <a:p>
            <a:r>
              <a:rPr lang="en-US" altLang="zh-TW" dirty="0"/>
              <a:t>                "texture", "flavor", "moistness")</a:t>
            </a:r>
          </a:p>
          <a:p>
            <a:endParaRPr lang="en-US" altLang="zh-TW" dirty="0"/>
          </a:p>
          <a:p>
            <a:r>
              <a:rPr lang="en-US" altLang="zh-TW" dirty="0" err="1" smtClean="0"/>
              <a:t>potatoes_fragment</a:t>
            </a:r>
            <a:r>
              <a:rPr lang="en-US" altLang="zh-TW" dirty="0" smtClean="0"/>
              <a:t> </a:t>
            </a:r>
            <a:r>
              <a:rPr lang="en-US" altLang="zh-TW" dirty="0"/>
              <a:t>&lt;- </a:t>
            </a:r>
            <a:r>
              <a:rPr lang="en-US" altLang="zh-TW" dirty="0" err="1"/>
              <a:t>read_tsv</a:t>
            </a:r>
            <a:r>
              <a:rPr lang="en-US" altLang="zh-TW" dirty="0"/>
              <a:t>("potatoes.txt", </a:t>
            </a:r>
            <a:r>
              <a:rPr lang="en-US" altLang="zh-TW" dirty="0">
                <a:solidFill>
                  <a:srgbClr val="FF0000"/>
                </a:solidFill>
              </a:rPr>
              <a:t>skip = 6, </a:t>
            </a:r>
            <a:r>
              <a:rPr lang="en-US" altLang="zh-TW" dirty="0" err="1">
                <a:solidFill>
                  <a:srgbClr val="FF0000"/>
                </a:solidFill>
              </a:rPr>
              <a:t>n_max</a:t>
            </a:r>
            <a:r>
              <a:rPr lang="en-US" altLang="zh-TW" dirty="0">
                <a:solidFill>
                  <a:srgbClr val="FF0000"/>
                </a:solidFill>
              </a:rPr>
              <a:t> = 5</a:t>
            </a:r>
            <a:r>
              <a:rPr lang="en-US" altLang="zh-TW" dirty="0"/>
              <a:t>, </a:t>
            </a:r>
            <a:r>
              <a:rPr lang="en-US" altLang="zh-TW" dirty="0" err="1"/>
              <a:t>col_names</a:t>
            </a:r>
            <a:r>
              <a:rPr lang="en-US" altLang="zh-TW" dirty="0"/>
              <a:t> = properties</a:t>
            </a:r>
            <a:r>
              <a:rPr lang="en-US" altLang="zh-TW" dirty="0" smtClean="0"/>
              <a:t>)</a:t>
            </a:r>
          </a:p>
          <a:p>
            <a:endParaRPr lang="en-US" altLang="zh-TW" dirty="0"/>
          </a:p>
          <a:p>
            <a:r>
              <a:rPr lang="en-US" altLang="zh-TW" dirty="0" err="1"/>
              <a:t>potatoes_fragment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3954793" y="108734"/>
            <a:ext cx="5280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solidFill>
                  <a:srgbClr val="FF0000"/>
                </a:solidFill>
              </a:rPr>
              <a:t>skip</a:t>
            </a:r>
            <a:r>
              <a:rPr lang="en-US" altLang="zh-TW" dirty="0" err="1" smtClean="0"/>
              <a:t>:the</a:t>
            </a:r>
            <a:r>
              <a:rPr lang="en-US" altLang="zh-TW" dirty="0" smtClean="0"/>
              <a:t> </a:t>
            </a:r>
            <a:r>
              <a:rPr lang="en-US" altLang="zh-TW" dirty="0"/>
              <a:t>number of lines you're </a:t>
            </a:r>
            <a:r>
              <a:rPr lang="en-US" altLang="zh-TW" dirty="0" smtClean="0"/>
              <a:t>ignoring</a:t>
            </a:r>
          </a:p>
          <a:p>
            <a:r>
              <a:rPr lang="en-US" altLang="zh-TW" dirty="0" err="1" smtClean="0">
                <a:solidFill>
                  <a:srgbClr val="FF0000"/>
                </a:solidFill>
              </a:rPr>
              <a:t>n_max</a:t>
            </a:r>
            <a:r>
              <a:rPr lang="en-US" altLang="zh-TW" dirty="0" smtClean="0"/>
              <a:t>: </a:t>
            </a:r>
            <a:r>
              <a:rPr lang="en-US" altLang="zh-TW" dirty="0"/>
              <a:t>the number of lines you're actually importing.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561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7200" dirty="0">
                <a:solidFill>
                  <a:srgbClr val="FF0000"/>
                </a:solidFill>
              </a:rPr>
              <a:t>library("</a:t>
            </a:r>
            <a:r>
              <a:rPr lang="en-US" altLang="zh-TW" sz="7200" dirty="0" err="1">
                <a:solidFill>
                  <a:srgbClr val="FF0000"/>
                </a:solidFill>
              </a:rPr>
              <a:t>data.table</a:t>
            </a:r>
            <a:r>
              <a:rPr lang="en-US" altLang="zh-TW" sz="7200" dirty="0">
                <a:solidFill>
                  <a:srgbClr val="FF0000"/>
                </a:solidFill>
              </a:rPr>
              <a:t>")</a:t>
            </a:r>
            <a:br>
              <a:rPr lang="en-US" altLang="zh-TW" sz="7200" dirty="0">
                <a:solidFill>
                  <a:srgbClr val="FF0000"/>
                </a:solidFill>
              </a:rPr>
            </a:br>
            <a:r>
              <a:rPr lang="en-US" altLang="zh-TW" sz="7200" dirty="0">
                <a:solidFill>
                  <a:srgbClr val="FF0000"/>
                </a:solidFill>
              </a:rPr>
              <a:t>library</a:t>
            </a:r>
            <a:r>
              <a:rPr lang="en-US" altLang="zh-TW" sz="7200" dirty="0" smtClean="0">
                <a:solidFill>
                  <a:srgbClr val="FF0000"/>
                </a:solidFill>
              </a:rPr>
              <a:t>("</a:t>
            </a:r>
            <a:r>
              <a:rPr lang="en-US" altLang="zh-TW" sz="7200" dirty="0" err="1" smtClean="0">
                <a:solidFill>
                  <a:srgbClr val="FF0000"/>
                </a:solidFill>
              </a:rPr>
              <a:t>readxl</a:t>
            </a:r>
            <a:r>
              <a:rPr lang="en-US" altLang="zh-TW" sz="7200" dirty="0" smtClean="0">
                <a:solidFill>
                  <a:srgbClr val="FF0000"/>
                </a:solidFill>
              </a:rPr>
              <a:t>")</a:t>
            </a:r>
            <a:endParaRPr lang="zh-TW" altLang="en-US" sz="72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0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library(</a:t>
            </a:r>
            <a:r>
              <a:rPr lang="en-US" altLang="zh-TW" dirty="0" err="1"/>
              <a:t>data.table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potatoes </a:t>
            </a:r>
            <a:r>
              <a:rPr lang="en-US" altLang="zh-TW" dirty="0"/>
              <a:t>&lt;- </a:t>
            </a:r>
            <a:r>
              <a:rPr lang="en-US" altLang="zh-TW" dirty="0" err="1">
                <a:solidFill>
                  <a:srgbClr val="FF0000"/>
                </a:solidFill>
              </a:rPr>
              <a:t>fread</a:t>
            </a:r>
            <a:r>
              <a:rPr lang="en-US" altLang="zh-TW" dirty="0"/>
              <a:t>("potatoes.csv", </a:t>
            </a:r>
            <a:r>
              <a:rPr lang="en-US" altLang="zh-TW" dirty="0">
                <a:solidFill>
                  <a:srgbClr val="FF0000"/>
                </a:solidFill>
              </a:rPr>
              <a:t>select = c(6, 8)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en-US" altLang="zh-TW" dirty="0" smtClean="0"/>
              <a:t>plot(</a:t>
            </a:r>
            <a:r>
              <a:rPr lang="en-US" altLang="zh-TW" dirty="0" err="1" smtClean="0"/>
              <a:t>potatoes$texture</a:t>
            </a:r>
            <a:r>
              <a:rPr lang="en-US" altLang="zh-TW" dirty="0"/>
              <a:t>, </a:t>
            </a:r>
            <a:r>
              <a:rPr lang="en-US" altLang="zh-TW" dirty="0" err="1"/>
              <a:t>potatoes$moistness</a:t>
            </a:r>
            <a:r>
              <a:rPr lang="en-US" altLang="zh-TW" dirty="0"/>
              <a:t>)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5585" y="611505"/>
            <a:ext cx="4067175" cy="1123950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5" name="向下箭號 4"/>
          <p:cNvSpPr/>
          <p:nvPr/>
        </p:nvSpPr>
        <p:spPr>
          <a:xfrm>
            <a:off x="7181192" y="404247"/>
            <a:ext cx="283780" cy="2364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下箭號 5"/>
          <p:cNvSpPr/>
          <p:nvPr/>
        </p:nvSpPr>
        <p:spPr>
          <a:xfrm>
            <a:off x="7688316" y="398310"/>
            <a:ext cx="283780" cy="2364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6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# Load the </a:t>
            </a:r>
            <a:r>
              <a:rPr lang="en-US" altLang="zh-TW" dirty="0" err="1"/>
              <a:t>readxl</a:t>
            </a:r>
            <a:r>
              <a:rPr lang="en-US" altLang="zh-TW" dirty="0"/>
              <a:t> package</a:t>
            </a:r>
          </a:p>
          <a:p>
            <a:r>
              <a:rPr lang="en-US" altLang="zh-TW" dirty="0"/>
              <a:t>library(</a:t>
            </a:r>
            <a:r>
              <a:rPr lang="en-US" altLang="zh-TW" dirty="0" err="1"/>
              <a:t>readxl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en-US" altLang="zh-TW" dirty="0"/>
              <a:t># Print out the names of both spreadsheets</a:t>
            </a:r>
          </a:p>
          <a:p>
            <a:r>
              <a:rPr lang="en-US" altLang="zh-TW" dirty="0" err="1"/>
              <a:t>excel_sheets</a:t>
            </a:r>
            <a:r>
              <a:rPr lang="en-US" altLang="zh-TW" dirty="0"/>
              <a:t>("urbanpop.xlsx")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14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library(</a:t>
            </a:r>
            <a:r>
              <a:rPr lang="en-US" altLang="zh-TW" dirty="0" err="1"/>
              <a:t>readxl</a:t>
            </a:r>
            <a:r>
              <a:rPr lang="en-US" altLang="zh-TW" dirty="0"/>
              <a:t>)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pop_1 </a:t>
            </a:r>
            <a:r>
              <a:rPr lang="en-US" altLang="zh-TW" dirty="0"/>
              <a:t>&lt;- </a:t>
            </a:r>
            <a:r>
              <a:rPr lang="en-US" altLang="zh-TW" dirty="0" err="1"/>
              <a:t>read_excel</a:t>
            </a:r>
            <a:r>
              <a:rPr lang="en-US" altLang="zh-TW" dirty="0"/>
              <a:t>("urbanpop.xlsx", sheet = 1)</a:t>
            </a:r>
          </a:p>
          <a:p>
            <a:r>
              <a:rPr lang="en-US" altLang="zh-TW" dirty="0"/>
              <a:t>pop_2 &lt;- </a:t>
            </a:r>
            <a:r>
              <a:rPr lang="en-US" altLang="zh-TW" dirty="0" err="1"/>
              <a:t>read_excel</a:t>
            </a:r>
            <a:r>
              <a:rPr lang="en-US" altLang="zh-TW" dirty="0"/>
              <a:t>("urbanpop.xlsx", sheet = 2)</a:t>
            </a:r>
          </a:p>
          <a:p>
            <a:r>
              <a:rPr lang="en-US" altLang="zh-TW" dirty="0"/>
              <a:t>pop_3 &lt;- </a:t>
            </a:r>
            <a:r>
              <a:rPr lang="en-US" altLang="zh-TW" dirty="0" err="1"/>
              <a:t>read_excel</a:t>
            </a:r>
            <a:r>
              <a:rPr lang="en-US" altLang="zh-TW" dirty="0"/>
              <a:t>("urbanpop.xlsx", sheet = 3)</a:t>
            </a:r>
          </a:p>
          <a:p>
            <a:endParaRPr lang="en-US" altLang="zh-TW" dirty="0"/>
          </a:p>
          <a:p>
            <a:r>
              <a:rPr lang="en-US" altLang="zh-TW" dirty="0" err="1"/>
              <a:t>pop_list</a:t>
            </a:r>
            <a:r>
              <a:rPr lang="en-US" altLang="zh-TW" dirty="0"/>
              <a:t> &lt;- list(pop_1, pop_2, pop_3)</a:t>
            </a:r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 err="1"/>
              <a:t>pop_list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98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library(</a:t>
            </a:r>
            <a:r>
              <a:rPr lang="en-US" altLang="zh-TW" dirty="0" err="1"/>
              <a:t>readxl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# Import </a:t>
            </a:r>
            <a:r>
              <a:rPr lang="en-US" altLang="zh-TW" dirty="0" smtClean="0"/>
              <a:t>Excel </a:t>
            </a:r>
            <a:r>
              <a:rPr lang="en-US" altLang="zh-TW" dirty="0"/>
              <a:t>sheet of urbanpop_nonames.xlsx (R gives names): </a:t>
            </a:r>
            <a:r>
              <a:rPr lang="en-US" altLang="zh-TW" dirty="0" err="1"/>
              <a:t>pop_a</a:t>
            </a:r>
            <a:endParaRPr lang="en-US" altLang="zh-TW" dirty="0"/>
          </a:p>
          <a:p>
            <a:r>
              <a:rPr lang="en-US" altLang="zh-TW" dirty="0" err="1"/>
              <a:t>pop_a</a:t>
            </a:r>
            <a:r>
              <a:rPr lang="en-US" altLang="zh-TW" dirty="0"/>
              <a:t> &lt;- </a:t>
            </a:r>
            <a:r>
              <a:rPr lang="en-US" altLang="zh-TW" dirty="0" err="1"/>
              <a:t>read_excel</a:t>
            </a:r>
            <a:r>
              <a:rPr lang="en-US" altLang="zh-TW" dirty="0"/>
              <a:t>("urbanpop_nonames.xlsx", </a:t>
            </a:r>
            <a:r>
              <a:rPr lang="en-US" altLang="zh-TW" dirty="0" err="1">
                <a:solidFill>
                  <a:srgbClr val="FF0000"/>
                </a:solidFill>
              </a:rPr>
              <a:t>col_names</a:t>
            </a:r>
            <a:r>
              <a:rPr lang="en-US" altLang="zh-TW" dirty="0">
                <a:solidFill>
                  <a:srgbClr val="FF0000"/>
                </a:solidFill>
              </a:rPr>
              <a:t> = FALSE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en-US" altLang="zh-TW" dirty="0"/>
              <a:t># Import </a:t>
            </a:r>
            <a:r>
              <a:rPr lang="en-US" altLang="zh-TW" dirty="0" smtClean="0"/>
              <a:t>Excel </a:t>
            </a:r>
            <a:r>
              <a:rPr lang="en-US" altLang="zh-TW" dirty="0"/>
              <a:t>sheet of urbanpop_nonames.xlsx (specify </a:t>
            </a:r>
            <a:r>
              <a:rPr lang="en-US" altLang="zh-TW" dirty="0" err="1"/>
              <a:t>col_names</a:t>
            </a:r>
            <a:r>
              <a:rPr lang="en-US" altLang="zh-TW" dirty="0"/>
              <a:t>): </a:t>
            </a:r>
            <a:r>
              <a:rPr lang="en-US" altLang="zh-TW" dirty="0" err="1"/>
              <a:t>pop_b</a:t>
            </a:r>
            <a:endParaRPr lang="en-US" altLang="zh-TW" dirty="0"/>
          </a:p>
          <a:p>
            <a:r>
              <a:rPr lang="en-US" altLang="zh-TW" dirty="0">
                <a:solidFill>
                  <a:srgbClr val="FF0000"/>
                </a:solidFill>
              </a:rPr>
              <a:t>cols &lt;- c("country", paste0("year_", 1960:1966))</a:t>
            </a:r>
          </a:p>
          <a:p>
            <a:r>
              <a:rPr lang="en-US" altLang="zh-TW" dirty="0" err="1"/>
              <a:t>pop_b</a:t>
            </a:r>
            <a:r>
              <a:rPr lang="en-US" altLang="zh-TW" dirty="0"/>
              <a:t> &lt;- </a:t>
            </a:r>
            <a:r>
              <a:rPr lang="en-US" altLang="zh-TW" dirty="0" err="1"/>
              <a:t>read_excel</a:t>
            </a:r>
            <a:r>
              <a:rPr lang="en-US" altLang="zh-TW" dirty="0"/>
              <a:t>("urbanpop_nonames.xlsx", </a:t>
            </a:r>
            <a:r>
              <a:rPr lang="en-US" altLang="zh-TW" dirty="0" err="1"/>
              <a:t>col_names</a:t>
            </a:r>
            <a:r>
              <a:rPr lang="en-US" altLang="zh-TW" dirty="0"/>
              <a:t> = cols)</a:t>
            </a:r>
          </a:p>
          <a:p>
            <a:endParaRPr lang="en-US" altLang="zh-TW" dirty="0"/>
          </a:p>
          <a:p>
            <a:r>
              <a:rPr lang="en-US" altLang="zh-TW" dirty="0"/>
              <a:t>head(</a:t>
            </a:r>
            <a:r>
              <a:rPr lang="en-US" altLang="zh-TW" dirty="0" err="1"/>
              <a:t>pop_a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head(</a:t>
            </a:r>
            <a:r>
              <a:rPr lang="en-US" altLang="zh-TW" dirty="0" err="1"/>
              <a:t>pop_b</a:t>
            </a:r>
            <a:r>
              <a:rPr lang="en-US" altLang="zh-TW" dirty="0"/>
              <a:t>)</a:t>
            </a:r>
          </a:p>
        </p:txBody>
      </p:sp>
      <p:sp>
        <p:nvSpPr>
          <p:cNvPr id="5" name="矩形 4"/>
          <p:cNvSpPr/>
          <p:nvPr/>
        </p:nvSpPr>
        <p:spPr>
          <a:xfrm>
            <a:off x="5456082" y="390775"/>
            <a:ext cx="3292568" cy="646331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zh-TW" altLang="en-US" dirty="0"/>
              <a:t>paste("Hello", "World", sep = "-"</a:t>
            </a:r>
            <a:r>
              <a:rPr lang="zh-TW" altLang="en-US" dirty="0" smtClean="0"/>
              <a:t>)</a:t>
            </a:r>
            <a:endParaRPr lang="en-US" altLang="zh-TW" dirty="0" smtClean="0"/>
          </a:p>
          <a:p>
            <a:r>
              <a:rPr lang="en-US" altLang="zh-TW" dirty="0"/>
              <a:t>paste</a:t>
            </a:r>
            <a:r>
              <a:rPr lang="en-US" altLang="zh-TW" dirty="0">
                <a:solidFill>
                  <a:srgbClr val="FF0000"/>
                </a:solidFill>
              </a:rPr>
              <a:t>0</a:t>
            </a:r>
            <a:r>
              <a:rPr lang="en-US" altLang="zh-TW" dirty="0"/>
              <a:t>("Hello", "World")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265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zh-TW" sz="3600" dirty="0" smtClean="0"/>
              <a:t>read.csv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sz="3600" dirty="0" err="1" smtClean="0"/>
              <a:t>read.delim</a:t>
            </a:r>
            <a:endParaRPr lang="en-US" altLang="zh-TW" sz="36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sz="3600" dirty="0" err="1" smtClean="0"/>
              <a:t>read.table</a:t>
            </a:r>
            <a:endParaRPr lang="en-US" altLang="zh-TW" sz="36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sz="3600" dirty="0"/>
              <a:t>library("</a:t>
            </a:r>
            <a:r>
              <a:rPr lang="en-US" altLang="zh-TW" sz="3600" dirty="0" err="1"/>
              <a:t>readr</a:t>
            </a:r>
            <a:r>
              <a:rPr lang="en-US" altLang="zh-TW" sz="3600" dirty="0" smtClean="0"/>
              <a:t>")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sz="3600" dirty="0"/>
              <a:t>library("</a:t>
            </a:r>
            <a:r>
              <a:rPr lang="en-US" altLang="zh-TW" sz="3600" dirty="0" err="1"/>
              <a:t>data.table</a:t>
            </a:r>
            <a:r>
              <a:rPr lang="en-US" altLang="zh-TW" sz="3600" dirty="0" smtClean="0"/>
              <a:t>")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sz="3600" dirty="0" smtClean="0"/>
              <a:t>library</a:t>
            </a:r>
            <a:r>
              <a:rPr lang="en-US" altLang="zh-TW" sz="3600" dirty="0"/>
              <a:t>("</a:t>
            </a:r>
            <a:r>
              <a:rPr lang="en-US" altLang="zh-TW" sz="3600" dirty="0" err="1"/>
              <a:t>readxl</a:t>
            </a:r>
            <a:r>
              <a:rPr lang="en-US" altLang="zh-TW" sz="3600" dirty="0"/>
              <a:t>")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8989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read.csv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# Import swimming_pools.csv: pools</a:t>
            </a:r>
          </a:p>
          <a:p>
            <a:r>
              <a:rPr lang="en-US" altLang="zh-TW" dirty="0"/>
              <a:t>pools &lt;- read.csv("swimming_pools.csv")</a:t>
            </a:r>
          </a:p>
          <a:p>
            <a:endParaRPr lang="en-US" altLang="zh-TW" dirty="0"/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# Print the structure of pools</a:t>
            </a:r>
          </a:p>
          <a:p>
            <a:r>
              <a:rPr lang="en-US" altLang="zh-TW" dirty="0" err="1"/>
              <a:t>str</a:t>
            </a:r>
            <a:r>
              <a:rPr lang="en-US" altLang="zh-TW" dirty="0"/>
              <a:t>(pools)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b="56066"/>
          <a:stretch/>
        </p:blipFill>
        <p:spPr>
          <a:xfrm>
            <a:off x="2577682" y="3423943"/>
            <a:ext cx="6470082" cy="126629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5039" y="5126143"/>
            <a:ext cx="656272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9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read.csv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# Import swimming_pools.csv correctly: pools</a:t>
            </a:r>
          </a:p>
          <a:p>
            <a:r>
              <a:rPr lang="en-US" altLang="zh-TW" dirty="0"/>
              <a:t>pools &lt;- read.csv("swimming_pools.csv", </a:t>
            </a:r>
            <a:r>
              <a:rPr lang="en-US" altLang="zh-TW" dirty="0" err="1">
                <a:solidFill>
                  <a:srgbClr val="FF0000"/>
                </a:solidFill>
              </a:rPr>
              <a:t>stringsAsFactors</a:t>
            </a:r>
            <a:r>
              <a:rPr lang="en-US" altLang="zh-TW" dirty="0">
                <a:solidFill>
                  <a:srgbClr val="FF0000"/>
                </a:solidFill>
              </a:rPr>
              <a:t> = FALSE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en-US" altLang="zh-TW" dirty="0"/>
              <a:t># Check the structure of pools</a:t>
            </a:r>
          </a:p>
          <a:p>
            <a:r>
              <a:rPr lang="en-US" altLang="zh-TW" dirty="0" err="1"/>
              <a:t>str</a:t>
            </a:r>
            <a:r>
              <a:rPr lang="en-US" altLang="zh-TW" dirty="0"/>
              <a:t>(pools)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/>
          <a:srcRect r="20166"/>
          <a:stretch/>
        </p:blipFill>
        <p:spPr>
          <a:xfrm>
            <a:off x="2338223" y="4341101"/>
            <a:ext cx="6159391" cy="1123950"/>
          </a:xfrm>
          <a:prstGeom prst="rect">
            <a:avLst/>
          </a:prstGeom>
        </p:spPr>
      </p:pic>
      <p:grpSp>
        <p:nvGrpSpPr>
          <p:cNvPr id="9" name="群組 8"/>
          <p:cNvGrpSpPr/>
          <p:nvPr/>
        </p:nvGrpSpPr>
        <p:grpSpPr>
          <a:xfrm>
            <a:off x="2338223" y="5717350"/>
            <a:ext cx="6562725" cy="933450"/>
            <a:chOff x="2338223" y="5717350"/>
            <a:chExt cx="6562725" cy="933450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38223" y="5717350"/>
              <a:ext cx="6562725" cy="933450"/>
            </a:xfrm>
            <a:prstGeom prst="rect">
              <a:avLst/>
            </a:prstGeom>
          </p:spPr>
        </p:pic>
        <p:sp>
          <p:nvSpPr>
            <p:cNvPr id="8" name="矩形 7"/>
            <p:cNvSpPr/>
            <p:nvPr/>
          </p:nvSpPr>
          <p:spPr>
            <a:xfrm>
              <a:off x="3263462" y="5869094"/>
              <a:ext cx="1331397" cy="40558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287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read.delim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# Import hotdogs.txt: hotdogs</a:t>
            </a:r>
          </a:p>
          <a:p>
            <a:r>
              <a:rPr lang="en-US" altLang="zh-TW" dirty="0"/>
              <a:t>hotdogs &lt;- </a:t>
            </a:r>
            <a:r>
              <a:rPr lang="en-US" altLang="zh-TW" dirty="0" err="1"/>
              <a:t>read.delim</a:t>
            </a:r>
            <a:r>
              <a:rPr lang="en-US" altLang="zh-TW" dirty="0"/>
              <a:t>("hotdogs.txt", </a:t>
            </a:r>
            <a:r>
              <a:rPr lang="en-US" altLang="zh-TW" dirty="0">
                <a:solidFill>
                  <a:srgbClr val="FF0000"/>
                </a:solidFill>
              </a:rPr>
              <a:t>header = FALSE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en-US" altLang="zh-TW" dirty="0"/>
              <a:t># Summarize hotdogs</a:t>
            </a:r>
          </a:p>
          <a:p>
            <a:r>
              <a:rPr lang="en-US" altLang="zh-TW" dirty="0"/>
              <a:t>summary(hotdogs)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4859" y="2689006"/>
            <a:ext cx="1885950" cy="1543050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211323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read.table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# 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Import the hotdogs.txt file: hotdogs</a:t>
            </a:r>
          </a:p>
          <a:p>
            <a:r>
              <a:rPr lang="en-US" altLang="zh-TW" dirty="0"/>
              <a:t>hotdogs &lt;- </a:t>
            </a:r>
            <a:r>
              <a:rPr lang="en-US" altLang="zh-TW" dirty="0" err="1" smtClean="0">
                <a:solidFill>
                  <a:srgbClr val="FF0000"/>
                </a:solidFill>
              </a:rPr>
              <a:t>read.table</a:t>
            </a:r>
            <a:r>
              <a:rPr lang="en-US" altLang="zh-TW" dirty="0" smtClean="0">
                <a:solidFill>
                  <a:srgbClr val="FF0000"/>
                </a:solidFill>
              </a:rPr>
              <a:t>("hotdogs.txt", 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>
                <a:solidFill>
                  <a:srgbClr val="FF0000"/>
                </a:solidFill>
              </a:rPr>
              <a:t>                      </a:t>
            </a:r>
            <a:r>
              <a:rPr lang="en-US" altLang="zh-TW" dirty="0" err="1">
                <a:solidFill>
                  <a:srgbClr val="FF0000"/>
                </a:solidFill>
              </a:rPr>
              <a:t>sep</a:t>
            </a:r>
            <a:r>
              <a:rPr lang="en-US" altLang="zh-TW" dirty="0">
                <a:solidFill>
                  <a:srgbClr val="FF0000"/>
                </a:solidFill>
              </a:rPr>
              <a:t> = "\t", 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                      </a:t>
            </a:r>
            <a:r>
              <a:rPr lang="en-US" altLang="zh-TW" dirty="0" err="1">
                <a:solidFill>
                  <a:srgbClr val="FF0000"/>
                </a:solidFill>
              </a:rPr>
              <a:t>col.names</a:t>
            </a:r>
            <a:r>
              <a:rPr lang="en-US" altLang="zh-TW" dirty="0">
                <a:solidFill>
                  <a:srgbClr val="FF0000"/>
                </a:solidFill>
              </a:rPr>
              <a:t> = c("type", "calories", "sodium"))</a:t>
            </a:r>
          </a:p>
          <a:p>
            <a:endParaRPr lang="en-US" altLang="zh-TW" dirty="0"/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# Call head() on hotdogs</a:t>
            </a:r>
          </a:p>
          <a:p>
            <a:r>
              <a:rPr lang="en-US" altLang="zh-TW" dirty="0"/>
              <a:t>head(hotdogs)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617" y="1978237"/>
            <a:ext cx="1885950" cy="1543050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329964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Exercise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# Finish the </a:t>
            </a:r>
            <a:r>
              <a:rPr lang="en-US" altLang="zh-TW" dirty="0" err="1"/>
              <a:t>read.delim</a:t>
            </a:r>
            <a:r>
              <a:rPr lang="en-US" altLang="zh-TW" dirty="0"/>
              <a:t>() call</a:t>
            </a:r>
          </a:p>
          <a:p>
            <a:r>
              <a:rPr lang="en-US" altLang="zh-TW" dirty="0"/>
              <a:t>hotdogs &lt;- </a:t>
            </a:r>
            <a:r>
              <a:rPr lang="en-US" altLang="zh-TW" dirty="0" err="1"/>
              <a:t>read.delim</a:t>
            </a:r>
            <a:r>
              <a:rPr lang="en-US" altLang="zh-TW" dirty="0"/>
              <a:t>("hotdogs.txt", header = FALSE, </a:t>
            </a:r>
            <a:r>
              <a:rPr lang="en-US" altLang="zh-TW" dirty="0" err="1"/>
              <a:t>col.names</a:t>
            </a:r>
            <a:r>
              <a:rPr lang="en-US" altLang="zh-TW" dirty="0"/>
              <a:t> = c("type", "calories", "sodium"))</a:t>
            </a:r>
          </a:p>
          <a:p>
            <a:endParaRPr lang="en-US" altLang="zh-TW" dirty="0"/>
          </a:p>
          <a:p>
            <a:r>
              <a:rPr lang="en-US" altLang="zh-TW" dirty="0"/>
              <a:t># Select the hot dog with the least calories: lily</a:t>
            </a:r>
          </a:p>
          <a:p>
            <a:r>
              <a:rPr lang="en-US" altLang="zh-TW" dirty="0"/>
              <a:t>lily &lt;- hotdogs[</a:t>
            </a:r>
            <a:r>
              <a:rPr lang="en-US" altLang="zh-TW" dirty="0" err="1"/>
              <a:t>which.min</a:t>
            </a:r>
            <a:r>
              <a:rPr lang="en-US" altLang="zh-TW" dirty="0"/>
              <a:t>(</a:t>
            </a:r>
            <a:r>
              <a:rPr lang="en-US" altLang="zh-TW" dirty="0" err="1"/>
              <a:t>hotdogs$calories</a:t>
            </a:r>
            <a:r>
              <a:rPr lang="en-US" altLang="zh-TW" dirty="0"/>
              <a:t>), ]</a:t>
            </a:r>
          </a:p>
          <a:p>
            <a:endParaRPr lang="en-US" altLang="zh-TW" dirty="0"/>
          </a:p>
          <a:p>
            <a:r>
              <a:rPr lang="en-US" altLang="zh-TW" dirty="0"/>
              <a:t># Select the observation with the most sodium: tom</a:t>
            </a:r>
          </a:p>
          <a:p>
            <a:r>
              <a:rPr lang="en-US" altLang="zh-TW" dirty="0"/>
              <a:t>tom &lt;- hotdogs[</a:t>
            </a:r>
            <a:r>
              <a:rPr lang="en-US" altLang="zh-TW" dirty="0" err="1"/>
              <a:t>which.max</a:t>
            </a:r>
            <a:r>
              <a:rPr lang="en-US" altLang="zh-TW" dirty="0"/>
              <a:t>(</a:t>
            </a:r>
            <a:r>
              <a:rPr lang="en-US" altLang="zh-TW" dirty="0" err="1"/>
              <a:t>hotdogs$sodium</a:t>
            </a:r>
            <a:r>
              <a:rPr lang="en-US" altLang="zh-TW" dirty="0"/>
              <a:t>), ]</a:t>
            </a:r>
          </a:p>
          <a:p>
            <a:endParaRPr lang="en-US" altLang="zh-TW" dirty="0"/>
          </a:p>
          <a:p>
            <a:r>
              <a:rPr lang="en-US" altLang="zh-TW" dirty="0"/>
              <a:t># Print lily and tom</a:t>
            </a:r>
          </a:p>
          <a:p>
            <a:r>
              <a:rPr lang="en-US" altLang="zh-TW" dirty="0"/>
              <a:t>lily</a:t>
            </a:r>
          </a:p>
          <a:p>
            <a:r>
              <a:rPr lang="en-US" altLang="zh-TW" dirty="0"/>
              <a:t>tom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61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library</a:t>
            </a:r>
            <a:r>
              <a:rPr lang="en-US" altLang="zh-TW" dirty="0">
                <a:solidFill>
                  <a:srgbClr val="FF0000"/>
                </a:solidFill>
              </a:rPr>
              <a:t>("</a:t>
            </a:r>
            <a:r>
              <a:rPr lang="en-US" altLang="zh-TW" dirty="0" err="1">
                <a:solidFill>
                  <a:srgbClr val="FF0000"/>
                </a:solidFill>
              </a:rPr>
              <a:t>readr</a:t>
            </a:r>
            <a:r>
              <a:rPr lang="en-US" altLang="zh-TW" dirty="0">
                <a:solidFill>
                  <a:srgbClr val="FF0000"/>
                </a:solidFill>
              </a:rPr>
              <a:t>")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80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read_csv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# Load the </a:t>
            </a:r>
            <a:r>
              <a:rPr lang="en-US" altLang="zh-TW" dirty="0" err="1"/>
              <a:t>readr</a:t>
            </a:r>
            <a:r>
              <a:rPr lang="en-US" altLang="zh-TW" dirty="0"/>
              <a:t> </a:t>
            </a:r>
            <a:r>
              <a:rPr lang="en-US" altLang="zh-TW" dirty="0" smtClean="0"/>
              <a:t>package</a:t>
            </a:r>
          </a:p>
          <a:p>
            <a:r>
              <a:rPr lang="en-US" altLang="zh-TW" dirty="0" err="1" smtClean="0">
                <a:solidFill>
                  <a:srgbClr val="00B0F0"/>
                </a:solidFill>
              </a:rPr>
              <a:t>install.packages</a:t>
            </a:r>
            <a:r>
              <a:rPr lang="en-US" altLang="zh-TW" dirty="0" smtClean="0">
                <a:solidFill>
                  <a:srgbClr val="00B0F0"/>
                </a:solidFill>
              </a:rPr>
              <a:t>("</a:t>
            </a:r>
            <a:r>
              <a:rPr lang="en-US" altLang="zh-TW" dirty="0" err="1" smtClean="0">
                <a:solidFill>
                  <a:srgbClr val="00B0F0"/>
                </a:solidFill>
              </a:rPr>
              <a:t>readr</a:t>
            </a:r>
            <a:r>
              <a:rPr lang="en-US" altLang="zh-TW" dirty="0" smtClean="0">
                <a:solidFill>
                  <a:srgbClr val="00B0F0"/>
                </a:solidFill>
              </a:rPr>
              <a:t>")</a:t>
            </a:r>
            <a:endParaRPr lang="en-US" altLang="zh-TW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 library("</a:t>
            </a:r>
            <a:r>
              <a:rPr lang="en-US" altLang="zh-TW" dirty="0" err="1" smtClean="0">
                <a:solidFill>
                  <a:srgbClr val="FF0000"/>
                </a:solidFill>
              </a:rPr>
              <a:t>readr</a:t>
            </a:r>
            <a:r>
              <a:rPr lang="en-US" altLang="zh-TW" dirty="0" smtClean="0">
                <a:solidFill>
                  <a:srgbClr val="FF0000"/>
                </a:solidFill>
              </a:rPr>
              <a:t>")</a:t>
            </a:r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/>
          </a:p>
          <a:p>
            <a:r>
              <a:rPr lang="en-US" altLang="zh-TW" dirty="0"/>
              <a:t># Import potatoes.csv with </a:t>
            </a:r>
            <a:r>
              <a:rPr lang="en-US" altLang="zh-TW" dirty="0" err="1"/>
              <a:t>read_csv</a:t>
            </a:r>
            <a:r>
              <a:rPr lang="en-US" altLang="zh-TW" dirty="0"/>
              <a:t>(): potatoes</a:t>
            </a:r>
          </a:p>
          <a:p>
            <a:r>
              <a:rPr lang="en-US" altLang="zh-TW" dirty="0"/>
              <a:t>potatoes &lt;- </a:t>
            </a:r>
            <a:r>
              <a:rPr lang="en-US" altLang="zh-TW" dirty="0" err="1"/>
              <a:t>read_csv</a:t>
            </a:r>
            <a:r>
              <a:rPr lang="en-US" altLang="zh-TW" dirty="0"/>
              <a:t>("potatoes.csv")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961" y="3781753"/>
            <a:ext cx="595312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2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TM02900769[[fn=回顧]]</Template>
  <TotalTime>3519</TotalTime>
  <Words>582</Words>
  <Application>Microsoft Office PowerPoint</Application>
  <PresentationFormat>如螢幕大小 (4:3)</PresentationFormat>
  <Paragraphs>123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2" baseType="lpstr">
      <vt:lpstr>新細明體</vt:lpstr>
      <vt:lpstr>Calibri</vt:lpstr>
      <vt:lpstr>Calibri Light</vt:lpstr>
      <vt:lpstr>Wingdings</vt:lpstr>
      <vt:lpstr>回顧</vt:lpstr>
      <vt:lpstr>Importing Data in R</vt:lpstr>
      <vt:lpstr>Outline</vt:lpstr>
      <vt:lpstr>read.csv</vt:lpstr>
      <vt:lpstr>read.csv</vt:lpstr>
      <vt:lpstr>read.delim</vt:lpstr>
      <vt:lpstr>read.table</vt:lpstr>
      <vt:lpstr>Exercise</vt:lpstr>
      <vt:lpstr>library("readr")</vt:lpstr>
      <vt:lpstr>read_csv</vt:lpstr>
      <vt:lpstr>read_tsv</vt:lpstr>
      <vt:lpstr>read_delim</vt:lpstr>
      <vt:lpstr>skip and n_max</vt:lpstr>
      <vt:lpstr>library("data.table") library("readxl")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CC Lee</dc:creator>
  <cp:lastModifiedBy>CC Lee</cp:lastModifiedBy>
  <cp:revision>314</cp:revision>
  <dcterms:created xsi:type="dcterms:W3CDTF">2017-10-28T11:54:57Z</dcterms:created>
  <dcterms:modified xsi:type="dcterms:W3CDTF">2017-11-28T14:42:32Z</dcterms:modified>
</cp:coreProperties>
</file>