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391" r:id="rId5"/>
    <p:sldId id="392" r:id="rId6"/>
    <p:sldId id="260" r:id="rId7"/>
    <p:sldId id="393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814" autoAdjust="0"/>
  </p:normalViewPr>
  <p:slideViewPr>
    <p:cSldViewPr snapToGrid="0">
      <p:cViewPr varScale="1">
        <p:scale>
          <a:sx n="55" d="100"/>
          <a:sy n="55" d="100"/>
        </p:scale>
        <p:origin x="10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-Ching Lee" userId="7309231c4353d1c0" providerId="LiveId" clId="{7D5AE055-8082-4A1C-BB5B-5277ADACB52C}"/>
    <pc:docChg chg="custSel addSld delSld modSld">
      <pc:chgData name="Chi-Ching Lee" userId="7309231c4353d1c0" providerId="LiveId" clId="{7D5AE055-8082-4A1C-BB5B-5277ADACB52C}" dt="2021-07-06T01:03:57.912" v="1299" actId="13926"/>
      <pc:docMkLst>
        <pc:docMk/>
      </pc:docMkLst>
      <pc:sldChg chg="new del">
        <pc:chgData name="Chi-Ching Lee" userId="7309231c4353d1c0" providerId="LiveId" clId="{7D5AE055-8082-4A1C-BB5B-5277ADACB52C}" dt="2021-07-05T04:21:10.834" v="418" actId="47"/>
        <pc:sldMkLst>
          <pc:docMk/>
          <pc:sldMk cId="1339899565" sldId="256"/>
        </pc:sldMkLst>
      </pc:sldChg>
      <pc:sldChg chg="addSp delSp modSp new mod">
        <pc:chgData name="Chi-Ching Lee" userId="7309231c4353d1c0" providerId="LiveId" clId="{7D5AE055-8082-4A1C-BB5B-5277ADACB52C}" dt="2021-07-05T04:23:24.485" v="655" actId="20577"/>
        <pc:sldMkLst>
          <pc:docMk/>
          <pc:sldMk cId="3353441596" sldId="257"/>
        </pc:sldMkLst>
        <pc:spChg chg="del">
          <ac:chgData name="Chi-Ching Lee" userId="7309231c4353d1c0" providerId="LiveId" clId="{7D5AE055-8082-4A1C-BB5B-5277ADACB52C}" dt="2021-07-05T02:56:45.435" v="3" actId="478"/>
          <ac:spMkLst>
            <pc:docMk/>
            <pc:sldMk cId="3353441596" sldId="257"/>
            <ac:spMk id="2" creationId="{544F3124-BCF3-42F0-A66C-D0F5DEE56A31}"/>
          </ac:spMkLst>
        </pc:spChg>
        <pc:spChg chg="del">
          <ac:chgData name="Chi-Ching Lee" userId="7309231c4353d1c0" providerId="LiveId" clId="{7D5AE055-8082-4A1C-BB5B-5277ADACB52C}" dt="2021-07-05T02:56:43.768" v="2"/>
          <ac:spMkLst>
            <pc:docMk/>
            <pc:sldMk cId="3353441596" sldId="257"/>
            <ac:spMk id="3" creationId="{95F0AACB-4CBA-4639-97B0-65377773A3E8}"/>
          </ac:spMkLst>
        </pc:spChg>
        <pc:graphicFrameChg chg="add mod modGraphic">
          <ac:chgData name="Chi-Ching Lee" userId="7309231c4353d1c0" providerId="LiveId" clId="{7D5AE055-8082-4A1C-BB5B-5277ADACB52C}" dt="2021-07-05T04:23:24.485" v="655" actId="20577"/>
          <ac:graphicFrameMkLst>
            <pc:docMk/>
            <pc:sldMk cId="3353441596" sldId="257"/>
            <ac:graphicFrameMk id="4" creationId="{3419BAB6-14AA-4C70-8970-5D51B2B71A4F}"/>
          </ac:graphicFrameMkLst>
        </pc:graphicFrameChg>
      </pc:sldChg>
      <pc:sldChg chg="modSp new mod">
        <pc:chgData name="Chi-Ching Lee" userId="7309231c4353d1c0" providerId="LiveId" clId="{7D5AE055-8082-4A1C-BB5B-5277ADACB52C}" dt="2021-07-06T01:03:57.912" v="1299" actId="13926"/>
        <pc:sldMkLst>
          <pc:docMk/>
          <pc:sldMk cId="1188957820" sldId="258"/>
        </pc:sldMkLst>
        <pc:spChg chg="mod">
          <ac:chgData name="Chi-Ching Lee" userId="7309231c4353d1c0" providerId="LiveId" clId="{7D5AE055-8082-4A1C-BB5B-5277ADACB52C}" dt="2021-07-05T02:59:00.974" v="122" actId="20577"/>
          <ac:spMkLst>
            <pc:docMk/>
            <pc:sldMk cId="1188957820" sldId="258"/>
            <ac:spMk id="2" creationId="{F04BEA39-A5C9-45BF-9E35-A501E814E2D4}"/>
          </ac:spMkLst>
        </pc:spChg>
        <pc:spChg chg="mod">
          <ac:chgData name="Chi-Ching Lee" userId="7309231c4353d1c0" providerId="LiveId" clId="{7D5AE055-8082-4A1C-BB5B-5277ADACB52C}" dt="2021-07-06T01:03:57.912" v="1299" actId="13926"/>
          <ac:spMkLst>
            <pc:docMk/>
            <pc:sldMk cId="1188957820" sldId="258"/>
            <ac:spMk id="3" creationId="{F0845C22-2240-4477-8CF9-021A961D6D38}"/>
          </ac:spMkLst>
        </pc:spChg>
      </pc:sldChg>
      <pc:sldChg chg="modSp new mod">
        <pc:chgData name="Chi-Ching Lee" userId="7309231c4353d1c0" providerId="LiveId" clId="{7D5AE055-8082-4A1C-BB5B-5277ADACB52C}" dt="2021-07-05T04:24:02.729" v="728" actId="20577"/>
        <pc:sldMkLst>
          <pc:docMk/>
          <pc:sldMk cId="446197605" sldId="259"/>
        </pc:sldMkLst>
        <pc:spChg chg="mod">
          <ac:chgData name="Chi-Ching Lee" userId="7309231c4353d1c0" providerId="LiveId" clId="{7D5AE055-8082-4A1C-BB5B-5277ADACB52C}" dt="2021-07-05T04:21:14.864" v="427" actId="20577"/>
          <ac:spMkLst>
            <pc:docMk/>
            <pc:sldMk cId="446197605" sldId="259"/>
            <ac:spMk id="2" creationId="{0CCEA387-7270-454A-9646-824E82DBCA6D}"/>
          </ac:spMkLst>
        </pc:spChg>
        <pc:spChg chg="mod">
          <ac:chgData name="Chi-Ching Lee" userId="7309231c4353d1c0" providerId="LiveId" clId="{7D5AE055-8082-4A1C-BB5B-5277ADACB52C}" dt="2021-07-05T04:24:02.729" v="728" actId="20577"/>
          <ac:spMkLst>
            <pc:docMk/>
            <pc:sldMk cId="446197605" sldId="259"/>
            <ac:spMk id="3" creationId="{1AD0D6F1-3F75-4768-9628-71DE51981C4E}"/>
          </ac:spMkLst>
        </pc:spChg>
      </pc:sldChg>
      <pc:sldChg chg="modSp new mod">
        <pc:chgData name="Chi-Ching Lee" userId="7309231c4353d1c0" providerId="LiveId" clId="{7D5AE055-8082-4A1C-BB5B-5277ADACB52C}" dt="2021-07-05T05:49:47.419" v="748" actId="20577"/>
        <pc:sldMkLst>
          <pc:docMk/>
          <pc:sldMk cId="4149155218" sldId="260"/>
        </pc:sldMkLst>
        <pc:spChg chg="mod">
          <ac:chgData name="Chi-Ching Lee" userId="7309231c4353d1c0" providerId="LiveId" clId="{7D5AE055-8082-4A1C-BB5B-5277ADACB52C}" dt="2021-07-05T05:49:47.419" v="748" actId="20577"/>
          <ac:spMkLst>
            <pc:docMk/>
            <pc:sldMk cId="4149155218" sldId="260"/>
            <ac:spMk id="2" creationId="{B86BE3F7-357F-4818-A8E1-338A70840312}"/>
          </ac:spMkLst>
        </pc:spChg>
        <pc:spChg chg="mod">
          <ac:chgData name="Chi-Ching Lee" userId="7309231c4353d1c0" providerId="LiveId" clId="{7D5AE055-8082-4A1C-BB5B-5277ADACB52C}" dt="2021-07-05T05:49:42.542" v="732" actId="20577"/>
          <ac:spMkLst>
            <pc:docMk/>
            <pc:sldMk cId="4149155218" sldId="260"/>
            <ac:spMk id="3" creationId="{9C58BB69-C214-490B-9D3F-8BD255FAF9BB}"/>
          </ac:spMkLst>
        </pc:spChg>
      </pc:sldChg>
      <pc:sldChg chg="add modNotesTx">
        <pc:chgData name="Chi-Ching Lee" userId="7309231c4353d1c0" providerId="LiveId" clId="{7D5AE055-8082-4A1C-BB5B-5277ADACB52C}" dt="2021-07-05T05:54:40.106" v="750" actId="20577"/>
        <pc:sldMkLst>
          <pc:docMk/>
          <pc:sldMk cId="0" sldId="261"/>
        </pc:sldMkLst>
      </pc:sldChg>
      <pc:sldChg chg="add modNotesTx">
        <pc:chgData name="Chi-Ching Lee" userId="7309231c4353d1c0" providerId="LiveId" clId="{7D5AE055-8082-4A1C-BB5B-5277ADACB52C}" dt="2021-07-05T05:54:42.348" v="751" actId="20577"/>
        <pc:sldMkLst>
          <pc:docMk/>
          <pc:sldMk cId="0" sldId="262"/>
        </pc:sldMkLst>
      </pc:sldChg>
      <pc:sldChg chg="modSp add mod modNotesTx">
        <pc:chgData name="Chi-Ching Lee" userId="7309231c4353d1c0" providerId="LiveId" clId="{7D5AE055-8082-4A1C-BB5B-5277ADACB52C}" dt="2021-07-05T05:54:51.791" v="754" actId="20577"/>
        <pc:sldMkLst>
          <pc:docMk/>
          <pc:sldMk cId="0" sldId="263"/>
        </pc:sldMkLst>
        <pc:spChg chg="mod">
          <ac:chgData name="Chi-Ching Lee" userId="7309231c4353d1c0" providerId="LiveId" clId="{7D5AE055-8082-4A1C-BB5B-5277ADACB52C}" dt="2021-07-05T05:54:51.791" v="754" actId="20577"/>
          <ac:spMkLst>
            <pc:docMk/>
            <pc:sldMk cId="0" sldId="263"/>
            <ac:spMk id="93" creationId="{00000000-0000-0000-0000-000000000000}"/>
          </ac:spMkLst>
        </pc:spChg>
      </pc:sldChg>
      <pc:sldChg chg="new del">
        <pc:chgData name="Chi-Ching Lee" userId="7309231c4353d1c0" providerId="LiveId" clId="{7D5AE055-8082-4A1C-BB5B-5277ADACB52C}" dt="2021-07-05T05:55:49.009" v="757" actId="47"/>
        <pc:sldMkLst>
          <pc:docMk/>
          <pc:sldMk cId="1167775734" sldId="264"/>
        </pc:sldMkLst>
      </pc:sldChg>
      <pc:sldChg chg="add">
        <pc:chgData name="Chi-Ching Lee" userId="7309231c4353d1c0" providerId="LiveId" clId="{7D5AE055-8082-4A1C-BB5B-5277ADACB52C}" dt="2021-07-05T05:55:47.120" v="756"/>
        <pc:sldMkLst>
          <pc:docMk/>
          <pc:sldMk cId="1438998177" sldId="385"/>
        </pc:sldMkLst>
      </pc:sldChg>
      <pc:sldChg chg="add">
        <pc:chgData name="Chi-Ching Lee" userId="7309231c4353d1c0" providerId="LiveId" clId="{7D5AE055-8082-4A1C-BB5B-5277ADACB52C}" dt="2021-07-05T05:55:47.120" v="756"/>
        <pc:sldMkLst>
          <pc:docMk/>
          <pc:sldMk cId="254539785" sldId="386"/>
        </pc:sldMkLst>
      </pc:sldChg>
      <pc:sldChg chg="add">
        <pc:chgData name="Chi-Ching Lee" userId="7309231c4353d1c0" providerId="LiveId" clId="{7D5AE055-8082-4A1C-BB5B-5277ADACB52C}" dt="2021-07-05T05:55:47.120" v="756"/>
        <pc:sldMkLst>
          <pc:docMk/>
          <pc:sldMk cId="1386941369" sldId="387"/>
        </pc:sldMkLst>
      </pc:sldChg>
      <pc:sldChg chg="modSp new mod">
        <pc:chgData name="Chi-Ching Lee" userId="7309231c4353d1c0" providerId="LiveId" clId="{7D5AE055-8082-4A1C-BB5B-5277ADACB52C}" dt="2021-07-05T06:03:18.596" v="1180" actId="20577"/>
        <pc:sldMkLst>
          <pc:docMk/>
          <pc:sldMk cId="4146744906" sldId="388"/>
        </pc:sldMkLst>
        <pc:spChg chg="mod">
          <ac:chgData name="Chi-Ching Lee" userId="7309231c4353d1c0" providerId="LiveId" clId="{7D5AE055-8082-4A1C-BB5B-5277ADACB52C}" dt="2021-07-05T05:56:06.879" v="827" actId="20577"/>
          <ac:spMkLst>
            <pc:docMk/>
            <pc:sldMk cId="4146744906" sldId="388"/>
            <ac:spMk id="2" creationId="{9FAA16F4-C6F6-4416-B176-15C2FB3D3FA4}"/>
          </ac:spMkLst>
        </pc:spChg>
        <pc:spChg chg="mod">
          <ac:chgData name="Chi-Ching Lee" userId="7309231c4353d1c0" providerId="LiveId" clId="{7D5AE055-8082-4A1C-BB5B-5277ADACB52C}" dt="2021-07-05T06:03:18.596" v="1180" actId="20577"/>
          <ac:spMkLst>
            <pc:docMk/>
            <pc:sldMk cId="4146744906" sldId="388"/>
            <ac:spMk id="3" creationId="{EEF74A89-06F5-4FB4-BA69-777E876CCF56}"/>
          </ac:spMkLst>
        </pc:spChg>
      </pc:sldChg>
      <pc:sldChg chg="addSp delSp modSp new mod">
        <pc:chgData name="Chi-Ching Lee" userId="7309231c4353d1c0" providerId="LiveId" clId="{7D5AE055-8082-4A1C-BB5B-5277ADACB52C}" dt="2021-07-05T06:00:51.757" v="995" actId="1076"/>
        <pc:sldMkLst>
          <pc:docMk/>
          <pc:sldMk cId="182464238" sldId="389"/>
        </pc:sldMkLst>
        <pc:spChg chg="del">
          <ac:chgData name="Chi-Ching Lee" userId="7309231c4353d1c0" providerId="LiveId" clId="{7D5AE055-8082-4A1C-BB5B-5277ADACB52C}" dt="2021-07-05T06:00:06.268" v="987" actId="478"/>
          <ac:spMkLst>
            <pc:docMk/>
            <pc:sldMk cId="182464238" sldId="389"/>
            <ac:spMk id="2" creationId="{95E9207E-9B37-444A-82DC-D6B68E6107FF}"/>
          </ac:spMkLst>
        </pc:spChg>
        <pc:spChg chg="del">
          <ac:chgData name="Chi-Ching Lee" userId="7309231c4353d1c0" providerId="LiveId" clId="{7D5AE055-8082-4A1C-BB5B-5277ADACB52C}" dt="2021-07-05T06:00:02.014" v="984" actId="22"/>
          <ac:spMkLst>
            <pc:docMk/>
            <pc:sldMk cId="182464238" sldId="389"/>
            <ac:spMk id="3" creationId="{56EF38CA-9293-4AAE-A306-678631A3E38A}"/>
          </ac:spMkLst>
        </pc:spChg>
        <pc:picChg chg="add mod ord">
          <ac:chgData name="Chi-Ching Lee" userId="7309231c4353d1c0" providerId="LiveId" clId="{7D5AE055-8082-4A1C-BB5B-5277ADACB52C}" dt="2021-07-05T06:00:04.684" v="986" actId="14100"/>
          <ac:picMkLst>
            <pc:docMk/>
            <pc:sldMk cId="182464238" sldId="389"/>
            <ac:picMk id="5" creationId="{25AEC606-AB6C-4CA2-9DA8-FFE67A8B21B8}"/>
          </ac:picMkLst>
        </pc:picChg>
        <pc:picChg chg="add mod">
          <ac:chgData name="Chi-Ching Lee" userId="7309231c4353d1c0" providerId="LiveId" clId="{7D5AE055-8082-4A1C-BB5B-5277ADACB52C}" dt="2021-07-05T06:00:34.198" v="990" actId="1076"/>
          <ac:picMkLst>
            <pc:docMk/>
            <pc:sldMk cId="182464238" sldId="389"/>
            <ac:picMk id="7" creationId="{C5F9BFF0-320D-4C21-90AF-516634BE2DE9}"/>
          </ac:picMkLst>
        </pc:picChg>
        <pc:picChg chg="add mod">
          <ac:chgData name="Chi-Ching Lee" userId="7309231c4353d1c0" providerId="LiveId" clId="{7D5AE055-8082-4A1C-BB5B-5277ADACB52C}" dt="2021-07-05T06:00:51.757" v="995" actId="1076"/>
          <ac:picMkLst>
            <pc:docMk/>
            <pc:sldMk cId="182464238" sldId="389"/>
            <ac:picMk id="9" creationId="{4539C9F1-42D6-41C1-94A8-D2A6368396ED}"/>
          </ac:picMkLst>
        </pc:picChg>
      </pc:sldChg>
      <pc:sldChg chg="addSp delSp modSp new mod">
        <pc:chgData name="Chi-Ching Lee" userId="7309231c4353d1c0" providerId="LiveId" clId="{7D5AE055-8082-4A1C-BB5B-5277ADACB52C}" dt="2021-07-06T00:48:27.222" v="1267" actId="403"/>
        <pc:sldMkLst>
          <pc:docMk/>
          <pc:sldMk cId="3209793187" sldId="390"/>
        </pc:sldMkLst>
        <pc:spChg chg="mod">
          <ac:chgData name="Chi-Ching Lee" userId="7309231c4353d1c0" providerId="LiveId" clId="{7D5AE055-8082-4A1C-BB5B-5277ADACB52C}" dt="2021-07-06T00:48:08.120" v="1210" actId="20577"/>
          <ac:spMkLst>
            <pc:docMk/>
            <pc:sldMk cId="3209793187" sldId="390"/>
            <ac:spMk id="2" creationId="{E0971F17-0418-4D10-8A98-EF76FAE363C6}"/>
          </ac:spMkLst>
        </pc:spChg>
        <pc:spChg chg="del">
          <ac:chgData name="Chi-Ching Lee" userId="7309231c4353d1c0" providerId="LiveId" clId="{7D5AE055-8082-4A1C-BB5B-5277ADACB52C}" dt="2021-07-06T00:47:41.767" v="1182" actId="22"/>
          <ac:spMkLst>
            <pc:docMk/>
            <pc:sldMk cId="3209793187" sldId="390"/>
            <ac:spMk id="3" creationId="{CCB957D1-E450-45C1-AD2B-9DF94C040C7A}"/>
          </ac:spMkLst>
        </pc:spChg>
        <pc:spChg chg="add mod">
          <ac:chgData name="Chi-Ching Lee" userId="7309231c4353d1c0" providerId="LiveId" clId="{7D5AE055-8082-4A1C-BB5B-5277ADACB52C}" dt="2021-07-06T00:48:27.222" v="1267" actId="403"/>
          <ac:spMkLst>
            <pc:docMk/>
            <pc:sldMk cId="3209793187" sldId="390"/>
            <ac:spMk id="6" creationId="{8AA22DE0-967A-4A11-9015-A90DD2F6ABF3}"/>
          </ac:spMkLst>
        </pc:spChg>
        <pc:picChg chg="add mod ord modCrop">
          <ac:chgData name="Chi-Ching Lee" userId="7309231c4353d1c0" providerId="LiveId" clId="{7D5AE055-8082-4A1C-BB5B-5277ADACB52C}" dt="2021-07-06T00:47:59.353" v="1186" actId="732"/>
          <ac:picMkLst>
            <pc:docMk/>
            <pc:sldMk cId="3209793187" sldId="390"/>
            <ac:picMk id="5" creationId="{A2098AA2-841B-44C6-825B-3DD8544F92F8}"/>
          </ac:picMkLst>
        </pc:picChg>
      </pc:sldChg>
    </pc:docChg>
  </pc:docChgLst>
  <pc:docChgLst>
    <pc:chgData name="Chi-Ching Lee" userId="7309231c4353d1c0" providerId="LiveId" clId="{93524F7A-7809-4D25-BF55-CCC12EB5D740}"/>
    <pc:docChg chg="undo custSel addSld delSld modSld">
      <pc:chgData name="Chi-Ching Lee" userId="7309231c4353d1c0" providerId="LiveId" clId="{93524F7A-7809-4D25-BF55-CCC12EB5D740}" dt="2022-07-04T11:13:35.486" v="482" actId="2710"/>
      <pc:docMkLst>
        <pc:docMk/>
      </pc:docMkLst>
      <pc:sldChg chg="addSp delSp modSp mod">
        <pc:chgData name="Chi-Ching Lee" userId="7309231c4353d1c0" providerId="LiveId" clId="{93524F7A-7809-4D25-BF55-CCC12EB5D740}" dt="2022-07-04T11:11:13.782" v="282" actId="22"/>
        <pc:sldMkLst>
          <pc:docMk/>
          <pc:sldMk cId="3353441596" sldId="257"/>
        </pc:sldMkLst>
        <pc:spChg chg="add del mod">
          <ac:chgData name="Chi-Ching Lee" userId="7309231c4353d1c0" providerId="LiveId" clId="{93524F7A-7809-4D25-BF55-CCC12EB5D740}" dt="2022-07-04T10:45:37.148" v="111" actId="478"/>
          <ac:spMkLst>
            <pc:docMk/>
            <pc:sldMk cId="3353441596" sldId="257"/>
            <ac:spMk id="3" creationId="{381C2DF5-511E-7C6D-9B87-688C237F9F35}"/>
          </ac:spMkLst>
        </pc:spChg>
        <pc:graphicFrameChg chg="del">
          <ac:chgData name="Chi-Ching Lee" userId="7309231c4353d1c0" providerId="LiveId" clId="{93524F7A-7809-4D25-BF55-CCC12EB5D740}" dt="2022-07-04T10:45:34.999" v="110" actId="478"/>
          <ac:graphicFrameMkLst>
            <pc:docMk/>
            <pc:sldMk cId="3353441596" sldId="257"/>
            <ac:graphicFrameMk id="4" creationId="{3419BAB6-14AA-4C70-8970-5D51B2B71A4F}"/>
          </ac:graphicFrameMkLst>
        </pc:graphicFrameChg>
        <pc:picChg chg="add">
          <ac:chgData name="Chi-Ching Lee" userId="7309231c4353d1c0" providerId="LiveId" clId="{93524F7A-7809-4D25-BF55-CCC12EB5D740}" dt="2022-07-04T11:11:13.782" v="282" actId="22"/>
          <ac:picMkLst>
            <pc:docMk/>
            <pc:sldMk cId="3353441596" sldId="257"/>
            <ac:picMk id="6" creationId="{8D6AE7E6-9EED-2FF5-B774-C3DAD8140CDC}"/>
          </ac:picMkLst>
        </pc:picChg>
      </pc:sldChg>
      <pc:sldChg chg="modSp mod">
        <pc:chgData name="Chi-Ching Lee" userId="7309231c4353d1c0" providerId="LiveId" clId="{93524F7A-7809-4D25-BF55-CCC12EB5D740}" dt="2022-07-04T11:11:55.477" v="289" actId="20577"/>
        <pc:sldMkLst>
          <pc:docMk/>
          <pc:sldMk cId="1188957820" sldId="258"/>
        </pc:sldMkLst>
        <pc:spChg chg="mod">
          <ac:chgData name="Chi-Ching Lee" userId="7309231c4353d1c0" providerId="LiveId" clId="{93524F7A-7809-4D25-BF55-CCC12EB5D740}" dt="2022-07-04T11:11:55.477" v="289" actId="20577"/>
          <ac:spMkLst>
            <pc:docMk/>
            <pc:sldMk cId="1188957820" sldId="258"/>
            <ac:spMk id="3" creationId="{F0845C22-2240-4477-8CF9-021A961D6D38}"/>
          </ac:spMkLst>
        </pc:spChg>
      </pc:sldChg>
      <pc:sldChg chg="modSp mod">
        <pc:chgData name="Chi-Ching Lee" userId="7309231c4353d1c0" providerId="LiveId" clId="{93524F7A-7809-4D25-BF55-CCC12EB5D740}" dt="2022-07-04T11:07:45.260" v="277" actId="20577"/>
        <pc:sldMkLst>
          <pc:docMk/>
          <pc:sldMk cId="446197605" sldId="259"/>
        </pc:sldMkLst>
        <pc:spChg chg="mod">
          <ac:chgData name="Chi-Ching Lee" userId="7309231c4353d1c0" providerId="LiveId" clId="{93524F7A-7809-4D25-BF55-CCC12EB5D740}" dt="2022-07-04T11:07:45.260" v="277" actId="20577"/>
          <ac:spMkLst>
            <pc:docMk/>
            <pc:sldMk cId="446197605" sldId="259"/>
            <ac:spMk id="3" creationId="{1AD0D6F1-3F75-4768-9628-71DE51981C4E}"/>
          </ac:spMkLst>
        </pc:spChg>
      </pc:sldChg>
      <pc:sldChg chg="modSp mod">
        <pc:chgData name="Chi-Ching Lee" userId="7309231c4353d1c0" providerId="LiveId" clId="{93524F7A-7809-4D25-BF55-CCC12EB5D740}" dt="2022-07-04T11:10:22.963" v="281" actId="20577"/>
        <pc:sldMkLst>
          <pc:docMk/>
          <pc:sldMk cId="4149155218" sldId="260"/>
        </pc:sldMkLst>
        <pc:spChg chg="mod">
          <ac:chgData name="Chi-Ching Lee" userId="7309231c4353d1c0" providerId="LiveId" clId="{93524F7A-7809-4D25-BF55-CCC12EB5D740}" dt="2022-07-04T11:10:22.963" v="281" actId="20577"/>
          <ac:spMkLst>
            <pc:docMk/>
            <pc:sldMk cId="4149155218" sldId="260"/>
            <ac:spMk id="3" creationId="{9C58BB69-C214-490B-9D3F-8BD255FAF9BB}"/>
          </ac:spMkLst>
        </pc:spChg>
      </pc:sldChg>
      <pc:sldChg chg="del">
        <pc:chgData name="Chi-Ching Lee" userId="7309231c4353d1c0" providerId="LiveId" clId="{93524F7A-7809-4D25-BF55-CCC12EB5D740}" dt="2022-07-04T11:04:40.182" v="189" actId="47"/>
        <pc:sldMkLst>
          <pc:docMk/>
          <pc:sldMk cId="0" sldId="261"/>
        </pc:sldMkLst>
      </pc:sldChg>
      <pc:sldChg chg="del">
        <pc:chgData name="Chi-Ching Lee" userId="7309231c4353d1c0" providerId="LiveId" clId="{93524F7A-7809-4D25-BF55-CCC12EB5D740}" dt="2022-07-04T11:04:40.182" v="189" actId="47"/>
        <pc:sldMkLst>
          <pc:docMk/>
          <pc:sldMk cId="0" sldId="262"/>
        </pc:sldMkLst>
      </pc:sldChg>
      <pc:sldChg chg="del">
        <pc:chgData name="Chi-Ching Lee" userId="7309231c4353d1c0" providerId="LiveId" clId="{93524F7A-7809-4D25-BF55-CCC12EB5D740}" dt="2022-07-04T11:04:40.182" v="189" actId="47"/>
        <pc:sldMkLst>
          <pc:docMk/>
          <pc:sldMk cId="0" sldId="263"/>
        </pc:sldMkLst>
      </pc:sldChg>
      <pc:sldChg chg="del">
        <pc:chgData name="Chi-Ching Lee" userId="7309231c4353d1c0" providerId="LiveId" clId="{93524F7A-7809-4D25-BF55-CCC12EB5D740}" dt="2022-07-04T11:04:40.182" v="189" actId="47"/>
        <pc:sldMkLst>
          <pc:docMk/>
          <pc:sldMk cId="1438998177" sldId="385"/>
        </pc:sldMkLst>
      </pc:sldChg>
      <pc:sldChg chg="del">
        <pc:chgData name="Chi-Ching Lee" userId="7309231c4353d1c0" providerId="LiveId" clId="{93524F7A-7809-4D25-BF55-CCC12EB5D740}" dt="2022-07-04T11:04:40.182" v="189" actId="47"/>
        <pc:sldMkLst>
          <pc:docMk/>
          <pc:sldMk cId="254539785" sldId="386"/>
        </pc:sldMkLst>
      </pc:sldChg>
      <pc:sldChg chg="del">
        <pc:chgData name="Chi-Ching Lee" userId="7309231c4353d1c0" providerId="LiveId" clId="{93524F7A-7809-4D25-BF55-CCC12EB5D740}" dt="2022-07-04T11:04:40.182" v="189" actId="47"/>
        <pc:sldMkLst>
          <pc:docMk/>
          <pc:sldMk cId="1386941369" sldId="387"/>
        </pc:sldMkLst>
      </pc:sldChg>
      <pc:sldChg chg="del">
        <pc:chgData name="Chi-Ching Lee" userId="7309231c4353d1c0" providerId="LiveId" clId="{93524F7A-7809-4D25-BF55-CCC12EB5D740}" dt="2022-07-04T11:04:40.182" v="189" actId="47"/>
        <pc:sldMkLst>
          <pc:docMk/>
          <pc:sldMk cId="4146744906" sldId="388"/>
        </pc:sldMkLst>
      </pc:sldChg>
      <pc:sldChg chg="del">
        <pc:chgData name="Chi-Ching Lee" userId="7309231c4353d1c0" providerId="LiveId" clId="{93524F7A-7809-4D25-BF55-CCC12EB5D740}" dt="2022-07-04T11:04:40.182" v="189" actId="47"/>
        <pc:sldMkLst>
          <pc:docMk/>
          <pc:sldMk cId="182464238" sldId="389"/>
        </pc:sldMkLst>
      </pc:sldChg>
      <pc:sldChg chg="del">
        <pc:chgData name="Chi-Ching Lee" userId="7309231c4353d1c0" providerId="LiveId" clId="{93524F7A-7809-4D25-BF55-CCC12EB5D740}" dt="2022-07-04T11:12:11.204" v="290" actId="47"/>
        <pc:sldMkLst>
          <pc:docMk/>
          <pc:sldMk cId="3209793187" sldId="390"/>
        </pc:sldMkLst>
      </pc:sldChg>
      <pc:sldChg chg="addSp modSp new mod">
        <pc:chgData name="Chi-Ching Lee" userId="7309231c4353d1c0" providerId="LiveId" clId="{93524F7A-7809-4D25-BF55-CCC12EB5D740}" dt="2022-07-04T10:50:07.865" v="181" actId="1076"/>
        <pc:sldMkLst>
          <pc:docMk/>
          <pc:sldMk cId="56793572" sldId="391"/>
        </pc:sldMkLst>
        <pc:spChg chg="mod">
          <ac:chgData name="Chi-Ching Lee" userId="7309231c4353d1c0" providerId="LiveId" clId="{93524F7A-7809-4D25-BF55-CCC12EB5D740}" dt="2022-07-04T10:49:21.537" v="162"/>
          <ac:spMkLst>
            <pc:docMk/>
            <pc:sldMk cId="56793572" sldId="391"/>
            <ac:spMk id="2" creationId="{CBE372FB-A703-772A-61C6-FCF8BA9C11E7}"/>
          </ac:spMkLst>
        </pc:spChg>
        <pc:spChg chg="mod">
          <ac:chgData name="Chi-Ching Lee" userId="7309231c4353d1c0" providerId="LiveId" clId="{93524F7A-7809-4D25-BF55-CCC12EB5D740}" dt="2022-07-04T10:50:07.865" v="181" actId="1076"/>
          <ac:spMkLst>
            <pc:docMk/>
            <pc:sldMk cId="56793572" sldId="391"/>
            <ac:spMk id="3" creationId="{447D409E-BCDE-04DD-FF31-564AE1A42375}"/>
          </ac:spMkLst>
        </pc:spChg>
        <pc:picChg chg="add mod">
          <ac:chgData name="Chi-Ching Lee" userId="7309231c4353d1c0" providerId="LiveId" clId="{93524F7A-7809-4D25-BF55-CCC12EB5D740}" dt="2022-07-04T10:49:52.447" v="172" actId="1076"/>
          <ac:picMkLst>
            <pc:docMk/>
            <pc:sldMk cId="56793572" sldId="391"/>
            <ac:picMk id="5" creationId="{29AF3C39-EAF8-8464-98E0-868E75A9F530}"/>
          </ac:picMkLst>
        </pc:picChg>
      </pc:sldChg>
      <pc:sldChg chg="delSp modSp new mod">
        <pc:chgData name="Chi-Ching Lee" userId="7309231c4353d1c0" providerId="LiveId" clId="{93524F7A-7809-4D25-BF55-CCC12EB5D740}" dt="2022-07-04T10:50:59.009" v="188" actId="27636"/>
        <pc:sldMkLst>
          <pc:docMk/>
          <pc:sldMk cId="658847249" sldId="392"/>
        </pc:sldMkLst>
        <pc:spChg chg="del">
          <ac:chgData name="Chi-Ching Lee" userId="7309231c4353d1c0" providerId="LiveId" clId="{93524F7A-7809-4D25-BF55-CCC12EB5D740}" dt="2022-07-04T10:50:44.364" v="183" actId="478"/>
          <ac:spMkLst>
            <pc:docMk/>
            <pc:sldMk cId="658847249" sldId="392"/>
            <ac:spMk id="2" creationId="{5F027A03-DB03-1327-7ED9-9E40741CED3E}"/>
          </ac:spMkLst>
        </pc:spChg>
        <pc:spChg chg="mod">
          <ac:chgData name="Chi-Ching Lee" userId="7309231c4353d1c0" providerId="LiveId" clId="{93524F7A-7809-4D25-BF55-CCC12EB5D740}" dt="2022-07-04T10:50:59.009" v="188" actId="27636"/>
          <ac:spMkLst>
            <pc:docMk/>
            <pc:sldMk cId="658847249" sldId="392"/>
            <ac:spMk id="3" creationId="{2BA3897E-FFB3-C449-CB77-CE6D50708C19}"/>
          </ac:spMkLst>
        </pc:spChg>
      </pc:sldChg>
      <pc:sldChg chg="modSp new mod">
        <pc:chgData name="Chi-Ching Lee" userId="7309231c4353d1c0" providerId="LiveId" clId="{93524F7A-7809-4D25-BF55-CCC12EB5D740}" dt="2022-07-04T11:13:35.486" v="482" actId="2710"/>
        <pc:sldMkLst>
          <pc:docMk/>
          <pc:sldMk cId="2683006454" sldId="393"/>
        </pc:sldMkLst>
        <pc:spChg chg="mod">
          <ac:chgData name="Chi-Ching Lee" userId="7309231c4353d1c0" providerId="LiveId" clId="{93524F7A-7809-4D25-BF55-CCC12EB5D740}" dt="2022-07-04T11:12:32.641" v="321"/>
          <ac:spMkLst>
            <pc:docMk/>
            <pc:sldMk cId="2683006454" sldId="393"/>
            <ac:spMk id="2" creationId="{D04DC050-1CD9-954A-A71E-4D37ACEB1617}"/>
          </ac:spMkLst>
        </pc:spChg>
        <pc:spChg chg="mod">
          <ac:chgData name="Chi-Ching Lee" userId="7309231c4353d1c0" providerId="LiveId" clId="{93524F7A-7809-4D25-BF55-CCC12EB5D740}" dt="2022-07-04T11:13:35.486" v="482" actId="2710"/>
          <ac:spMkLst>
            <pc:docMk/>
            <pc:sldMk cId="2683006454" sldId="393"/>
            <ac:spMk id="3" creationId="{0564A717-A9BF-E244-CE02-9A3A8D5C99F3}"/>
          </ac:spMkLst>
        </pc:spChg>
      </pc:sldChg>
      <pc:sldMasterChg chg="delSldLayout">
        <pc:chgData name="Chi-Ching Lee" userId="7309231c4353d1c0" providerId="LiveId" clId="{93524F7A-7809-4D25-BF55-CCC12EB5D740}" dt="2022-07-04T11:04:40.182" v="189" actId="47"/>
        <pc:sldMasterMkLst>
          <pc:docMk/>
          <pc:sldMasterMk cId="2080817304" sldId="2147483648"/>
        </pc:sldMasterMkLst>
        <pc:sldLayoutChg chg="del">
          <pc:chgData name="Chi-Ching Lee" userId="7309231c4353d1c0" providerId="LiveId" clId="{93524F7A-7809-4D25-BF55-CCC12EB5D740}" dt="2022-07-04T11:04:40.182" v="189" actId="47"/>
          <pc:sldLayoutMkLst>
            <pc:docMk/>
            <pc:sldMasterMk cId="2080817304" sldId="2147483648"/>
            <pc:sldLayoutMk cId="354356218" sldId="2147483660"/>
          </pc:sldLayoutMkLst>
        </pc:sldLayoutChg>
        <pc:sldLayoutChg chg="del">
          <pc:chgData name="Chi-Ching Lee" userId="7309231c4353d1c0" providerId="LiveId" clId="{93524F7A-7809-4D25-BF55-CCC12EB5D740}" dt="2022-07-04T11:04:40.182" v="189" actId="47"/>
          <pc:sldLayoutMkLst>
            <pc:docMk/>
            <pc:sldMasterMk cId="2080817304" sldId="2147483648"/>
            <pc:sldLayoutMk cId="3977326960" sldId="214748366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04A8D-F492-40D2-A744-25B053B6E262}" type="datetimeFigureOut">
              <a:rPr lang="zh-TW" altLang="en-US" smtClean="0"/>
              <a:t>2022/7/5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18431-C2BB-4BA8-B39A-F9692F47A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8479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F62EBA-B524-4CFE-8AF9-EEF761725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80169B8-CB22-49BC-870F-BDCB62E3B5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9D5EFF-3A6E-4772-A4DC-C5F9A8BB3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167-009A-4D37-B8CF-13E6597073FC}" type="datetimeFigureOut">
              <a:rPr lang="zh-TW" altLang="en-US" smtClean="0"/>
              <a:t>2022/7/5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C5ACBE4-DD8F-4296-825C-7D0D7889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2615F2A-7BD5-4335-9136-5367A90C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666A-6A3A-4774-871E-E225FA76D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56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F97808-623E-4530-AA41-B55555108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06A8DA2-661E-448D-BC40-87A943F04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D0111F-8D56-4B92-AD5E-B73D0A680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167-009A-4D37-B8CF-13E6597073FC}" type="datetimeFigureOut">
              <a:rPr lang="zh-TW" altLang="en-US" smtClean="0"/>
              <a:t>2022/7/5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91626F-AABC-4D17-8CD1-0B121B968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B97DF4A-9092-41C1-875A-4ED5F4A08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666A-6A3A-4774-871E-E225FA76D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66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EA198FF-F998-4C56-B829-B2326676AC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A2CDD89-85C4-4F37-BC28-656B343C8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684F60-5978-4CBD-A114-BC2A21116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167-009A-4D37-B8CF-13E6597073FC}" type="datetimeFigureOut">
              <a:rPr lang="zh-TW" altLang="en-US" smtClean="0"/>
              <a:t>2022/7/5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8C0F0D9-66E5-407A-AF4B-305E7B2BE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0C821CB-C37E-401E-861B-5BA3DAF45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666A-6A3A-4774-871E-E225FA76D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842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C93984-3E7B-4EE2-BF7C-89F6B40EE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EC8592-5E00-4247-84D3-65D75E907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3023DCD-BD8D-4531-85AA-B23829053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167-009A-4D37-B8CF-13E6597073FC}" type="datetimeFigureOut">
              <a:rPr lang="zh-TW" altLang="en-US" smtClean="0"/>
              <a:t>2022/7/5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C9E54E-DC83-4D0C-924B-E3B013F5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0633A00-7955-4DA2-A9DB-F961F467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666A-6A3A-4774-871E-E225FA76D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302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5A49CC-8817-4BE5-92EF-02F6E26D7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A353FA0-BD61-4C11-A6FE-E587FF0B3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44AE94-689B-4DAB-BFC8-E7A123167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167-009A-4D37-B8CF-13E6597073FC}" type="datetimeFigureOut">
              <a:rPr lang="zh-TW" altLang="en-US" smtClean="0"/>
              <a:t>2022/7/5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0595414-B9CC-4817-8CA3-215103214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3C2794B-91FB-472E-9471-A11D35FCF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666A-6A3A-4774-871E-E225FA76D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467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2E66E0-0049-4EEC-9D02-EA98D18B0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9CCA8D-1959-46DD-8D88-E0B22F11C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A570ED7-0718-43C9-8E03-421BDE2C8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9CA671-C3A4-4694-B1A1-9CFDCC70E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167-009A-4D37-B8CF-13E6597073FC}" type="datetimeFigureOut">
              <a:rPr lang="zh-TW" altLang="en-US" smtClean="0"/>
              <a:t>2022/7/5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E0AC4D5-EF3C-4367-8341-5B03D1860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5B29CE9-F549-4DB2-92D1-CAF8FE934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666A-6A3A-4774-871E-E225FA76D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12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AAD2F3-D935-4B57-BEE5-5C003AC7B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469542D-1D80-4AE0-BF0C-7A21D5321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FFD6278-2251-44BF-850E-0ACCC21C9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E05661B-1DCE-479A-9A36-58774B23BA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F65B5DA-7117-4BEA-957A-117971453C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4650C6D-9B46-475D-9392-876E0EF22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167-009A-4D37-B8CF-13E6597073FC}" type="datetimeFigureOut">
              <a:rPr lang="zh-TW" altLang="en-US" smtClean="0"/>
              <a:t>2022/7/5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B212D78-6DEE-41BC-B90B-6C1F9C212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132B92C-2E42-4279-AFB5-360CF7EC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666A-6A3A-4774-871E-E225FA76D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81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BEF015-1332-4A68-A456-A49032BC9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7D22C28-5EDB-4BC4-85DE-FAA7A908B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167-009A-4D37-B8CF-13E6597073FC}" type="datetimeFigureOut">
              <a:rPr lang="zh-TW" altLang="en-US" smtClean="0"/>
              <a:t>2022/7/5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941B5A3-92C0-45C8-9D12-0BC73E2B9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EC1272E-94E4-460B-A4FC-1C875727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666A-6A3A-4774-871E-E225FA76D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716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9BB29FE-3B46-42A6-B883-494241169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167-009A-4D37-B8CF-13E6597073FC}" type="datetimeFigureOut">
              <a:rPr lang="zh-TW" altLang="en-US" smtClean="0"/>
              <a:t>2022/7/5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5562A26-12E2-41A1-AAFC-514B8D505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08A1416-84B9-406A-8D08-5E8C8F55A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666A-6A3A-4774-871E-E225FA76D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121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358EED-C729-4079-B751-D8F6C09A3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F0B5182-84A1-4954-8914-4DA4EFEB2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C85E918-C63C-456E-AD1F-985D5A789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6712442-D3A6-4447-93B4-E54C38C97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167-009A-4D37-B8CF-13E6597073FC}" type="datetimeFigureOut">
              <a:rPr lang="zh-TW" altLang="en-US" smtClean="0"/>
              <a:t>2022/7/5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0C9CBFC-0F07-46CD-BF25-8D1282D94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7CDC7A1-9AF6-402A-B418-6FB9C2B95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666A-6A3A-4774-871E-E225FA76D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400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728848-8219-4A6C-9AAF-D30901A70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549B693-9037-4D9A-8FCA-793E74B023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5473A50-4A06-477D-BD15-C19802BA6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21A6FCA-97FA-44A6-BBCD-1B86A08C4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E167-009A-4D37-B8CF-13E6597073FC}" type="datetimeFigureOut">
              <a:rPr lang="zh-TW" altLang="en-US" smtClean="0"/>
              <a:t>2022/7/5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4028E1B-7F2B-449A-8864-00EE39CD1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551A52E-4F93-4629-A043-59A41EC5C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E666A-6A3A-4774-871E-E225FA76D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206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9FBDCD7-0D01-492C-8F2F-61A8E170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4985737-1765-4018-A692-358B90AAC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1C39590-F8BC-45F1-A564-6EF007BE36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3E167-009A-4D37-B8CF-13E6597073FC}" type="datetimeFigureOut">
              <a:rPr lang="zh-TW" altLang="en-US" smtClean="0"/>
              <a:t>2022/7/5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81F138C-922D-470F-8AAD-7EC8A1794D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FEB8181-06D8-4498-80BB-B84352B08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E666A-6A3A-4774-871E-E225FA76D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081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iobug.cgu.edu.tw/labWebsite/course_IT2024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2022.ai-nspo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i-nspo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8-8SY4nFo-NlJrt5NOVgcEkh8Jp1jPwMzjqceZLrqB0/edit?usp=shar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2022.ai-nspo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D6AE7E6-9EED-2FF5-B774-C3DAD8140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935"/>
            <a:ext cx="12192000" cy="654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4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4BEA39-A5C9-45BF-9E35-A501E814E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上課方式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0845C22-2240-4477-8CF9-021A961D6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dirty="0"/>
              <a:t>實體、因疫情因素可以遠距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使用</a:t>
            </a:r>
            <a:r>
              <a:rPr lang="en-US" altLang="zh-TW" dirty="0"/>
              <a:t>Microsoft Teams (</a:t>
            </a:r>
            <a:r>
              <a:rPr lang="zh-TW" altLang="en-US" dirty="0"/>
              <a:t>學校帳號登入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zh-TW" altLang="en-US" dirty="0"/>
              <a:t>上課需要</a:t>
            </a:r>
            <a:r>
              <a:rPr lang="zh-TW" altLang="en-US" b="1" dirty="0">
                <a:solidFill>
                  <a:srgbClr val="FF0000"/>
                </a:solidFill>
              </a:rPr>
              <a:t>開啟攝影機</a:t>
            </a:r>
            <a:endParaRPr lang="en-US" altLang="zh-TW" b="1" dirty="0">
              <a:solidFill>
                <a:srgbClr val="FF0000"/>
              </a:solidFill>
            </a:endParaRPr>
          </a:p>
          <a:p>
            <a:r>
              <a:rPr lang="zh-TW" altLang="en-US" dirty="0"/>
              <a:t>課堂錄影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3600" b="1" dirty="0">
                <a:solidFill>
                  <a:srgbClr val="FF0000"/>
                </a:solidFill>
              </a:rPr>
              <a:t>2~3 </a:t>
            </a:r>
            <a:r>
              <a:rPr lang="zh-TW" altLang="en-US" sz="3600" b="1" dirty="0">
                <a:solidFill>
                  <a:srgbClr val="FF0000"/>
                </a:solidFill>
              </a:rPr>
              <a:t>位同學</a:t>
            </a:r>
            <a:r>
              <a:rPr lang="zh-TW" altLang="en-US" dirty="0"/>
              <a:t>一組</a:t>
            </a:r>
            <a:endParaRPr lang="en-US" altLang="zh-TW" dirty="0"/>
          </a:p>
          <a:p>
            <a:r>
              <a:rPr lang="zh-TW" altLang="en-US" dirty="0"/>
              <a:t>評量方式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endParaRPr lang="en-US" altLang="zh-TW" dirty="0"/>
          </a:p>
          <a:p>
            <a:pPr lvl="1"/>
            <a:r>
              <a:rPr lang="zh-TW" altLang="en-US" dirty="0"/>
              <a:t>個人作業、小組作業</a:t>
            </a:r>
            <a:endParaRPr lang="en-US" altLang="zh-TW" dirty="0"/>
          </a:p>
          <a:p>
            <a:pPr lvl="1"/>
            <a:r>
              <a:rPr lang="zh-TW" altLang="en-US" dirty="0"/>
              <a:t>期末報告</a:t>
            </a:r>
            <a:endParaRPr lang="en-US" altLang="zh-TW" dirty="0"/>
          </a:p>
          <a:p>
            <a:pPr lvl="1"/>
            <a:endParaRPr lang="en-US" altLang="zh-TW" dirty="0"/>
          </a:p>
          <a:p>
            <a:r>
              <a:rPr lang="zh-TW" altLang="en-US" dirty="0">
                <a:highlight>
                  <a:srgbClr val="FFFF00"/>
                </a:highlight>
              </a:rPr>
              <a:t>課程網站</a:t>
            </a:r>
            <a:r>
              <a:rPr lang="en-US" altLang="zh-TW" dirty="0">
                <a:highlight>
                  <a:srgbClr val="FFFF00"/>
                </a:highlight>
              </a:rPr>
              <a:t>:</a:t>
            </a:r>
            <a:r>
              <a:rPr lang="zh-TW" altLang="en-US" dirty="0">
                <a:highlight>
                  <a:srgbClr val="FFFF00"/>
                </a:highlight>
              </a:rPr>
              <a:t> </a:t>
            </a:r>
            <a:r>
              <a:rPr lang="en-US" altLang="zh-TW" dirty="0">
                <a:highlight>
                  <a:srgbClr val="FFFF00"/>
                </a:highlight>
                <a:hlinkClick r:id="rId2"/>
              </a:rPr>
              <a:t>Chi-Ching Lee's Lab (cgu.edu.tw)</a:t>
            </a:r>
            <a:endParaRPr lang="zh-TW" alt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8895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CEA387-7270-454A-9646-824E82DB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評分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D0D6F1-3F75-4768-9628-71DE51981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作業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zh-TW" dirty="0"/>
              <a:t>30%</a:t>
            </a:r>
          </a:p>
          <a:p>
            <a:endParaRPr lang="en-US" altLang="zh-TW" dirty="0"/>
          </a:p>
          <a:p>
            <a:r>
              <a:rPr lang="zh-TW" altLang="en-US" dirty="0"/>
              <a:t>期末報告</a:t>
            </a:r>
            <a:r>
              <a:rPr lang="en-US" altLang="zh-TW" dirty="0"/>
              <a:t>: 60%</a:t>
            </a:r>
          </a:p>
          <a:p>
            <a:pPr lvl="1"/>
            <a:r>
              <a:rPr lang="zh-TW" altLang="en-US" dirty="0"/>
              <a:t>必須要完成比賽報名</a:t>
            </a:r>
            <a:endParaRPr lang="en-US" altLang="zh-TW" dirty="0"/>
          </a:p>
          <a:p>
            <a:pPr marL="457200" lvl="1" indent="0">
              <a:buNone/>
            </a:pPr>
            <a:endParaRPr lang="en-US" altLang="zh-TW" dirty="0"/>
          </a:p>
          <a:p>
            <a:r>
              <a:rPr lang="zh-TW" altLang="en-US" dirty="0"/>
              <a:t>出席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zh-TW" dirty="0"/>
              <a:t>10% (</a:t>
            </a:r>
            <a:r>
              <a:rPr lang="zh-TW" altLang="en-US" dirty="0"/>
              <a:t>全勤基本分為 </a:t>
            </a:r>
            <a:r>
              <a:rPr lang="en-US" altLang="zh-TW" dirty="0"/>
              <a:t>4</a:t>
            </a:r>
            <a:r>
              <a:rPr lang="zh-TW" altLang="en-US" dirty="0"/>
              <a:t>分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zh-TW" altLang="en-US" dirty="0"/>
              <a:t>可以請假，但需要事先聯繫老師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4619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372FB-A703-772A-61C6-FCF8BA9C1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期末作業需要投稿到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409E-BCDE-04DD-FF31-564AE1A42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30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2022</a:t>
            </a:r>
            <a:r>
              <a:rPr lang="zh-TW" altLang="en-US" dirty="0"/>
              <a:t>年第二屆</a:t>
            </a:r>
            <a:r>
              <a:rPr lang="en-US" dirty="0"/>
              <a:t>AI</a:t>
            </a:r>
            <a:r>
              <a:rPr lang="zh-TW" altLang="en-US" dirty="0"/>
              <a:t>智能雲端運算應用競賽</a:t>
            </a:r>
            <a:endParaRPr lang="en-US" altLang="zh-TW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https://2022.ai-nspo.net/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AF3C39-EAF8-8464-98E0-868E75A9F5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490" y="2555269"/>
            <a:ext cx="10955279" cy="412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93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3897E-FFB3-C449-CB77-CE6D50708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7190"/>
            <a:ext cx="10515600" cy="5799773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關於競賽</a:t>
            </a:r>
          </a:p>
          <a:p>
            <a:pPr algn="l"/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雲端運算是透過網際網路提供的 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IT </a:t>
            </a:r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資源，採用依照使用量進行付費。使用端可不必購買、擁有以及維護實體資料中心和伺服器，就能根據需要，如從 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Amazon Web Services (AWS) </a:t>
            </a:r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這一類的雲端供應商存取技術和服務，例如運算能力、儲存和資料庫。</a:t>
            </a:r>
          </a:p>
          <a:p>
            <a:pPr algn="l"/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(</a:t>
            </a:r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擷取自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AWS</a:t>
            </a:r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官網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)</a:t>
            </a:r>
          </a:p>
          <a:p>
            <a:pPr algn="l"/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 </a:t>
            </a:r>
          </a:p>
          <a:p>
            <a:pPr algn="l"/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活動規則</a:t>
            </a:r>
          </a:p>
          <a:p>
            <a:pPr algn="l"/>
            <a:r>
              <a:rPr lang="zh-TW" altLang="en-US" b="1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收件期間：</a:t>
            </a:r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即日起 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- 2022/08/31 17:00</a:t>
            </a:r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截止</a:t>
            </a:r>
          </a:p>
          <a:p>
            <a:pPr algn="l"/>
            <a:r>
              <a:rPr lang="zh-TW" altLang="en-US" b="1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組隊方式：</a:t>
            </a:r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報名身份不拘，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1-5</a:t>
            </a:r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人可成一隊。須有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1</a:t>
            </a:r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人為團隊代表人，負責與主辦單位聯繫參賽相關事宜。</a:t>
            </a:r>
          </a:p>
          <a:p>
            <a:pPr algn="l"/>
            <a:r>
              <a:rPr lang="zh-TW" altLang="en-US" b="1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收件方式：</a:t>
            </a:r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競賽報名頁面上傳作品，收件截止日前可再上傳新檔案。</a:t>
            </a:r>
          </a:p>
          <a:p>
            <a:pPr algn="l"/>
            <a:r>
              <a:rPr lang="zh-TW" altLang="en-US" b="1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報名網址：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https://2022.ai-nspo.net/</a:t>
            </a:r>
          </a:p>
          <a:p>
            <a:pPr algn="l"/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 </a:t>
            </a:r>
          </a:p>
          <a:p>
            <a:pPr algn="l"/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競賽題目</a:t>
            </a:r>
          </a:p>
          <a:p>
            <a:pPr algn="l"/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主題不拘，作品需使用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NSPO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Jupyter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altLang="zh-TW" b="0" i="0" dirty="0" err="1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NoteBook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 in Cloud</a:t>
            </a:r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的雲端運算力完成，需先至</a:t>
            </a:r>
            <a:r>
              <a:rPr lang="en-US" altLang="zh-TW" b="0" i="0" u="none" strike="noStrike" dirty="0">
                <a:solidFill>
                  <a:srgbClr val="337AB7"/>
                </a:solidFill>
                <a:effectLst/>
                <a:latin typeface="Roboto" panose="020B0604020202020204" pitchFamily="2" charset="0"/>
                <a:hlinkClick r:id="rId2"/>
              </a:rPr>
              <a:t>http://ai-nspo.net/</a:t>
            </a:r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 網站註冊會員方可使用資源，網站上已有一些遙測應用範例可作為參考。</a:t>
            </a:r>
          </a:p>
          <a:p>
            <a:pPr algn="l"/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作品需包含原始碼、成果說明、文字檔、成果截圖 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(</a:t>
            </a:r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畫面縮圖</a:t>
            </a:r>
            <a:r>
              <a:rPr lang="en-US" altLang="zh-TW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)</a:t>
            </a:r>
          </a:p>
          <a:p>
            <a:pPr algn="l"/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提交之原始碼需確認可在</a:t>
            </a:r>
            <a:r>
              <a:rPr lang="en-US" altLang="zh-TW" b="0" i="0" u="none" strike="noStrike" dirty="0">
                <a:solidFill>
                  <a:srgbClr val="337AB7"/>
                </a:solidFill>
                <a:effectLst/>
                <a:latin typeface="Roboto" panose="020B0604020202020204" pitchFamily="2" charset="0"/>
                <a:hlinkClick r:id="rId2"/>
              </a:rPr>
              <a:t>http://ai-nspo.net/</a:t>
            </a:r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上執行。</a:t>
            </a:r>
          </a:p>
          <a:p>
            <a:pPr algn="l"/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 </a:t>
            </a:r>
          </a:p>
          <a:p>
            <a:pPr algn="l"/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評選辦法</a:t>
            </a:r>
          </a:p>
          <a:p>
            <a:pPr algn="l"/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由太空中心與遙測中心邀請專業評審委員選出特優、優選、佳作數名。</a:t>
            </a:r>
          </a:p>
          <a:p>
            <a:pPr algn="l"/>
            <a:r>
              <a:rPr lang="zh-TW" altLang="en-US" b="0" i="0" dirty="0">
                <a:solidFill>
                  <a:srgbClr val="666666"/>
                </a:solidFill>
                <a:effectLst/>
                <a:latin typeface="Roboto" panose="020B0604020202020204" pitchFamily="2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4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6BE3F7-357F-4818-A8E1-338A70840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填寫分組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C58BB69-C214-490B-9D3F-8BD255FA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/>
              <a:t>2~3</a:t>
            </a:r>
            <a:r>
              <a:rPr lang="zh-TW" altLang="en-US"/>
              <a:t>人</a:t>
            </a:r>
            <a:r>
              <a:rPr lang="zh-TW" altLang="en-US" dirty="0"/>
              <a:t>一組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hlinkClick r:id="rId2"/>
              </a:rPr>
              <a:t>https://docs.google.com/spreadsheets/d/18-8SY4nFo-NlJrt5NOVgcEkh8Jp1jPwMzjqceZLrqB0/edit?usp=sharing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9155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DC050-1CD9-954A-A71E-4D37ACEB1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今日作業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4A717-A9BF-E244-CE02-9A3A8D5C9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/>
              <a:t>完成 </a:t>
            </a:r>
            <a:r>
              <a:rPr lang="en-US" dirty="0">
                <a:hlinkClick r:id="rId2"/>
              </a:rPr>
              <a:t>https://2022.ai-nspo.net/</a:t>
            </a:r>
            <a:r>
              <a:rPr lang="zh-TW" altLang="en-US" dirty="0"/>
              <a:t> 註冊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執行所有使用說明</a:t>
            </a:r>
            <a:endParaRPr lang="en-US" altLang="zh-TW" dirty="0"/>
          </a:p>
          <a:p>
            <a:pPr lvl="1">
              <a:lnSpc>
                <a:spcPct val="150000"/>
              </a:lnSpc>
            </a:pPr>
            <a:r>
              <a:rPr lang="zh-TW" altLang="en-US" dirty="0"/>
              <a:t>把執行結果截圖</a:t>
            </a:r>
            <a:endParaRPr lang="en-US" altLang="zh-TW" dirty="0"/>
          </a:p>
          <a:p>
            <a:pPr lvl="1">
              <a:lnSpc>
                <a:spcPct val="150000"/>
              </a:lnSpc>
            </a:pPr>
            <a:r>
              <a:rPr lang="zh-TW" altLang="en-US" dirty="0"/>
              <a:t>貼到</a:t>
            </a:r>
            <a:r>
              <a:rPr lang="en-US" altLang="zh-TW" dirty="0"/>
              <a:t>PowerPoint </a:t>
            </a:r>
          </a:p>
          <a:p>
            <a:pPr lvl="1">
              <a:lnSpc>
                <a:spcPct val="150000"/>
              </a:lnSpc>
            </a:pPr>
            <a:r>
              <a:rPr lang="zh-TW" altLang="en-US" dirty="0"/>
              <a:t>上傳到 </a:t>
            </a:r>
            <a:r>
              <a:rPr lang="en-US" altLang="zh-TW" dirty="0"/>
              <a:t>e-learning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06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607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Office 佈景主題</vt:lpstr>
      <vt:lpstr>PowerPoint Presentation</vt:lpstr>
      <vt:lpstr>上課方式</vt:lpstr>
      <vt:lpstr>評分</vt:lpstr>
      <vt:lpstr>期末作業需要投稿到</vt:lpstr>
      <vt:lpstr>PowerPoint Presentation</vt:lpstr>
      <vt:lpstr>填寫分組</vt:lpstr>
      <vt:lpstr>今日作業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Chi-Ching Lee</dc:creator>
  <cp:lastModifiedBy>Chi-Ching Lee</cp:lastModifiedBy>
  <cp:revision>2</cp:revision>
  <dcterms:created xsi:type="dcterms:W3CDTF">2021-07-05T02:54:05Z</dcterms:created>
  <dcterms:modified xsi:type="dcterms:W3CDTF">2022-07-04T16:12:59Z</dcterms:modified>
</cp:coreProperties>
</file>