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9276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756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2525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9396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180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67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751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059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468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4241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2697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DE6-8A4E-3D4E-9241-547A204259C7}" type="datetimeFigureOut">
              <a:rPr kumimoji="1" lang="zh-TW" altLang="en-US" smtClean="0"/>
              <a:t>2019/12/17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5F20-6483-5D44-8EAB-41675DD8714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676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olframalpha.com/input/?i=pi%2F4%2B+sum%28+%28%281-cos%28n*pi%29%29%2F%28n*n*pi%29%29*cos%28n*x%29+%2B+%28sin%28n*x%29%2Fn%29+%29%2C+n%3D1+to+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wolframalpha.com/input/?i=sum%28+%282%2F%28n*pi%29%29*%281-cos%28n*pi%29%29+*sin%28n*x%29%29%2C+n%3D1+to+10%2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16BDEA-3927-0446-B4BF-45E51E24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43" y="6331226"/>
            <a:ext cx="7886700" cy="361381"/>
          </a:xfrm>
        </p:spPr>
        <p:txBody>
          <a:bodyPr/>
          <a:lstStyle/>
          <a:p>
            <a:pPr marL="0" indent="0">
              <a:buNone/>
            </a:pPr>
            <a:r>
              <a:rPr lang="en" altLang="zh-TW" sz="900" dirty="0">
                <a:hlinkClick r:id="rId2"/>
              </a:rPr>
              <a:t>https://www.wolframalpha.com/input/?i=pi%2F4%2B+sum%28+%28%281-cos%28n*pi%29%29%2F%28n*n*pi%29%29*cos%28n*x%29+%2B+%28sin%28n*x%29%2Fn%29+%29%2C+n%3D1+to+5</a:t>
            </a:r>
            <a:endParaRPr lang="en" altLang="zh-TW" sz="900" dirty="0"/>
          </a:p>
          <a:p>
            <a:pPr marL="0" indent="0">
              <a:buNone/>
            </a:pPr>
            <a:endParaRPr kumimoji="1"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DFCAFEE-86E5-4243-8647-D3AC7211C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090" y="715304"/>
            <a:ext cx="3253362" cy="39560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7D340D61-9827-2744-A14D-F8A4D8F73D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2117" y="715304"/>
            <a:ext cx="4301649" cy="39560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F5E7E09F-19D2-CE4D-9C7F-6211AEFFFF26}"/>
              </a:ext>
            </a:extLst>
          </p:cNvPr>
          <p:cNvSpPr/>
          <p:nvPr/>
        </p:nvSpPr>
        <p:spPr>
          <a:xfrm>
            <a:off x="1349443" y="79512"/>
            <a:ext cx="7794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pi/4+ sum( ((1-cos(n*pi))/(n*n*pi))*cos(n*x) + (sin(n*x)/n) ), n=1 to 20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F03CCDE-9BC1-054A-89C7-5A49CC5AE8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0700"/>
            <a:ext cx="2899424" cy="43235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011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88D146-5414-8148-B288-677EB0BA0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" altLang="zh-TW" sz="2400" dirty="0"/>
              <a:t>sum( (2/(n*pi))*(1-cos(n*pi)) *sin(n*x)), n=1 to 10</a:t>
            </a:r>
            <a:endParaRPr kumimoji="1" lang="zh-TW" altLang="en-US" sz="2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298FE6-4127-F345-973A-3C430AC24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06" y="6077985"/>
            <a:ext cx="7886700" cy="780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altLang="zh-TW" sz="1200" dirty="0">
                <a:hlinkClick r:id="rId2"/>
              </a:rPr>
              <a:t>https://www.wolframalpha.com/input/?i=sum%28+%282%2F%28n*pi%29%29*%281-cos%28n*pi%29%29+*sin%28n*x%29%29%2C+n%3D1+to+10%2C</a:t>
            </a:r>
            <a:endParaRPr kumimoji="1" lang="zh-TW" altLang="en-US" sz="12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8DFFC3F-60FC-8F44-80B8-79EE0B010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63537"/>
            <a:ext cx="59817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10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190</Words>
  <Application>Microsoft Macintosh PowerPoint</Application>
  <PresentationFormat>如螢幕大小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佈景主題</vt:lpstr>
      <vt:lpstr>PowerPoint 簡報</vt:lpstr>
      <vt:lpstr>sum( (2/(n*pi))*(1-cos(n*pi)) *sin(n*x)), n=1 to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 Lee</dc:creator>
  <cp:lastModifiedBy>CC Lee</cp:lastModifiedBy>
  <cp:revision>2</cp:revision>
  <dcterms:created xsi:type="dcterms:W3CDTF">2019-12-17T02:17:19Z</dcterms:created>
  <dcterms:modified xsi:type="dcterms:W3CDTF">2019-12-17T02:33:49Z</dcterms:modified>
</cp:coreProperties>
</file>