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64" r:id="rId5"/>
    <p:sldId id="263" r:id="rId6"/>
    <p:sldId id="259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93" d="100"/>
          <a:sy n="193" d="100"/>
        </p:scale>
        <p:origin x="1651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604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3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64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954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86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26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89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6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816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40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52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E0E2-A21C-4002-9D4B-80BB9E1532B9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529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s://www.wolframalpha.com/input/?i=plot+y%5E2+%3D+x%5E2%2B2+,x+from+-5+to+5,+y+from+-5+to+5" TargetMode="External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desmos.com/calculator/p7vd3cdmei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zh-TW" altLang="en-US" dirty="0" smtClean="0"/>
                  <a:t>解</a:t>
                </a:r>
                <a:r>
                  <a:rPr lang="en-US" altLang="zh-TW" dirty="0" smtClean="0"/>
                  <a:t>: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altLang="zh-TW" b="0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方法一</a:t>
                </a:r>
                <a:r>
                  <a:rPr lang="en-US" altLang="zh-TW" dirty="0" smtClean="0"/>
                  <a:t>: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Separable ODE</a:t>
                </a:r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方法</a:t>
                </a:r>
                <a:r>
                  <a:rPr lang="zh-TW" altLang="en-US" dirty="0"/>
                  <a:t>二</a:t>
                </a:r>
                <a:r>
                  <a:rPr lang="en-US" altLang="zh-TW" dirty="0" smtClean="0"/>
                  <a:t>:</a:t>
                </a:r>
                <a:r>
                  <a:rPr lang="zh-TW" altLang="en-US" dirty="0" smtClean="0"/>
                  <a:t> 不解，直接畫</a:t>
                </a:r>
                <a:r>
                  <a:rPr lang="en-US" altLang="zh-TW" dirty="0" smtClean="0"/>
                  <a:t>directional field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46" t="-2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45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365126"/>
                <a:ext cx="7886700" cy="816693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r>
                  <a:rPr lang="zh-TW" altLang="en-US" dirty="0"/>
                  <a:t/>
                </a:r>
                <a:br>
                  <a:rPr lang="zh-TW" altLang="en-US" dirty="0"/>
                </a:b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365126"/>
                <a:ext cx="7886700" cy="81669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81" y="1520825"/>
            <a:ext cx="1000125" cy="3429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0513" y="1543383"/>
            <a:ext cx="981075" cy="3048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9937" y="1520825"/>
            <a:ext cx="714375" cy="33337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107201"/>
            <a:ext cx="2382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方法一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Separable ODE</a:t>
            </a: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5533" y="1533858"/>
            <a:ext cx="1028700" cy="32385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6738" y="1848183"/>
            <a:ext cx="1851952" cy="1813767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59937" y="1852553"/>
            <a:ext cx="1813349" cy="1803879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081" y="1857708"/>
            <a:ext cx="1789232" cy="179872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80513" y="1848183"/>
            <a:ext cx="1813555" cy="180395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44986" y="6306856"/>
            <a:ext cx="8778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>
                <a:hlinkClick r:id="rId11"/>
              </a:rPr>
              <a:t>https://www.wolframalpha.com/input/?i=plot+y%5E2+%3D+x%5E2%2B2+,x+from+-5+to+5,+y+from+-5+to+</a:t>
            </a:r>
            <a:r>
              <a:rPr lang="zh-TW" altLang="en-US" sz="1200" dirty="0" smtClean="0">
                <a:hlinkClick r:id="rId11"/>
              </a:rPr>
              <a:t>5</a:t>
            </a:r>
            <a:endParaRPr lang="en-US" altLang="zh-TW" sz="1200" dirty="0" smtClean="0"/>
          </a:p>
          <a:p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94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12992"/>
            <a:ext cx="2382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方法一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Separable ODE</a:t>
            </a:r>
          </a:p>
        </p:txBody>
      </p:sp>
      <p:cxnSp>
        <p:nvCxnSpPr>
          <p:cNvPr id="3" name="直線接點 2"/>
          <p:cNvCxnSpPr/>
          <p:nvPr/>
        </p:nvCxnSpPr>
        <p:spPr>
          <a:xfrm flipH="1">
            <a:off x="2078182" y="550223"/>
            <a:ext cx="5814950" cy="5814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群組 4"/>
          <p:cNvGrpSpPr/>
          <p:nvPr/>
        </p:nvGrpSpPr>
        <p:grpSpPr>
          <a:xfrm>
            <a:off x="2284023" y="566055"/>
            <a:ext cx="5173683" cy="5799118"/>
            <a:chOff x="2284023" y="566055"/>
            <a:chExt cx="5173683" cy="5799118"/>
          </a:xfrm>
        </p:grpSpPr>
        <p:sp>
          <p:nvSpPr>
            <p:cNvPr id="6" name="手繪多邊形 5"/>
            <p:cNvSpPr/>
            <p:nvPr/>
          </p:nvSpPr>
          <p:spPr>
            <a:xfrm>
              <a:off x="2284023" y="566055"/>
              <a:ext cx="5173683" cy="2442373"/>
            </a:xfrm>
            <a:custGeom>
              <a:avLst/>
              <a:gdLst>
                <a:gd name="connsiteX0" fmla="*/ 0 w 5601195"/>
                <a:gd name="connsiteY0" fmla="*/ 0 h 2438522"/>
                <a:gd name="connsiteX1" fmla="*/ 2501735 w 5601195"/>
                <a:gd name="connsiteY1" fmla="*/ 2438400 h 2438522"/>
                <a:gd name="connsiteX2" fmla="*/ 5601195 w 5601195"/>
                <a:gd name="connsiteY2" fmla="*/ 106878 h 2438522"/>
                <a:gd name="connsiteX0" fmla="*/ 0 w 5601195"/>
                <a:gd name="connsiteY0" fmla="*/ 0 h 2410814"/>
                <a:gd name="connsiteX1" fmla="*/ 2857856 w 5601195"/>
                <a:gd name="connsiteY1" fmla="*/ 2410691 h 2410814"/>
                <a:gd name="connsiteX2" fmla="*/ 5601195 w 5601195"/>
                <a:gd name="connsiteY2" fmla="*/ 106878 h 2410814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323853"/>
                <a:gd name="connsiteX1" fmla="*/ 3191992 w 5702315"/>
                <a:gd name="connsiteY1" fmla="*/ 2323606 h 2323853"/>
                <a:gd name="connsiteX2" fmla="*/ 5702315 w 5702315"/>
                <a:gd name="connsiteY2" fmla="*/ 146463 h 2323853"/>
                <a:gd name="connsiteX0" fmla="*/ 0 w 5702315"/>
                <a:gd name="connsiteY0" fmla="*/ 0 h 2323675"/>
                <a:gd name="connsiteX1" fmla="*/ 3191992 w 5702315"/>
                <a:gd name="connsiteY1" fmla="*/ 2323606 h 2323675"/>
                <a:gd name="connsiteX2" fmla="*/ 5702315 w 5702315"/>
                <a:gd name="connsiteY2" fmla="*/ 146463 h 2323675"/>
                <a:gd name="connsiteX0" fmla="*/ 0 w 5702315"/>
                <a:gd name="connsiteY0" fmla="*/ 0 h 2442423"/>
                <a:gd name="connsiteX1" fmla="*/ 3016130 w 5702315"/>
                <a:gd name="connsiteY1" fmla="*/ 2442359 h 2442423"/>
                <a:gd name="connsiteX2" fmla="*/ 5702315 w 5702315"/>
                <a:gd name="connsiteY2" fmla="*/ 146463 h 2442423"/>
                <a:gd name="connsiteX0" fmla="*/ 0 w 5746280"/>
                <a:gd name="connsiteY0" fmla="*/ 0 h 2442542"/>
                <a:gd name="connsiteX1" fmla="*/ 3016130 w 5746280"/>
                <a:gd name="connsiteY1" fmla="*/ 2442359 h 2442542"/>
                <a:gd name="connsiteX2" fmla="*/ 5746280 w 5746280"/>
                <a:gd name="connsiteY2" fmla="*/ 130630 h 2442542"/>
                <a:gd name="connsiteX0" fmla="*/ 0 w 5746280"/>
                <a:gd name="connsiteY0" fmla="*/ 0 h 2442549"/>
                <a:gd name="connsiteX1" fmla="*/ 3016130 w 5746280"/>
                <a:gd name="connsiteY1" fmla="*/ 2442359 h 2442549"/>
                <a:gd name="connsiteX2" fmla="*/ 5746280 w 5746280"/>
                <a:gd name="connsiteY2" fmla="*/ 130630 h 2442549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46280" h="2442373">
                  <a:moveTo>
                    <a:pt x="0" y="0"/>
                  </a:moveTo>
                  <a:cubicBezTo>
                    <a:pt x="1245737" y="949036"/>
                    <a:pt x="2533244" y="2436421"/>
                    <a:pt x="3016130" y="2442359"/>
                  </a:cubicBezTo>
                  <a:cubicBezTo>
                    <a:pt x="3499016" y="2448297"/>
                    <a:pt x="4954915" y="680852"/>
                    <a:pt x="5746280" y="13063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手繪多邊形 6"/>
            <p:cNvSpPr/>
            <p:nvPr/>
          </p:nvSpPr>
          <p:spPr>
            <a:xfrm flipV="1">
              <a:off x="2284023" y="3922800"/>
              <a:ext cx="5173683" cy="2442373"/>
            </a:xfrm>
            <a:custGeom>
              <a:avLst/>
              <a:gdLst>
                <a:gd name="connsiteX0" fmla="*/ 0 w 5601195"/>
                <a:gd name="connsiteY0" fmla="*/ 0 h 2438522"/>
                <a:gd name="connsiteX1" fmla="*/ 2501735 w 5601195"/>
                <a:gd name="connsiteY1" fmla="*/ 2438400 h 2438522"/>
                <a:gd name="connsiteX2" fmla="*/ 5601195 w 5601195"/>
                <a:gd name="connsiteY2" fmla="*/ 106878 h 2438522"/>
                <a:gd name="connsiteX0" fmla="*/ 0 w 5601195"/>
                <a:gd name="connsiteY0" fmla="*/ 0 h 2410814"/>
                <a:gd name="connsiteX1" fmla="*/ 2857856 w 5601195"/>
                <a:gd name="connsiteY1" fmla="*/ 2410691 h 2410814"/>
                <a:gd name="connsiteX2" fmla="*/ 5601195 w 5601195"/>
                <a:gd name="connsiteY2" fmla="*/ 106878 h 2410814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323853"/>
                <a:gd name="connsiteX1" fmla="*/ 3191992 w 5702315"/>
                <a:gd name="connsiteY1" fmla="*/ 2323606 h 2323853"/>
                <a:gd name="connsiteX2" fmla="*/ 5702315 w 5702315"/>
                <a:gd name="connsiteY2" fmla="*/ 146463 h 2323853"/>
                <a:gd name="connsiteX0" fmla="*/ 0 w 5702315"/>
                <a:gd name="connsiteY0" fmla="*/ 0 h 2323675"/>
                <a:gd name="connsiteX1" fmla="*/ 3191992 w 5702315"/>
                <a:gd name="connsiteY1" fmla="*/ 2323606 h 2323675"/>
                <a:gd name="connsiteX2" fmla="*/ 5702315 w 5702315"/>
                <a:gd name="connsiteY2" fmla="*/ 146463 h 2323675"/>
                <a:gd name="connsiteX0" fmla="*/ 0 w 5702315"/>
                <a:gd name="connsiteY0" fmla="*/ 0 h 2442423"/>
                <a:gd name="connsiteX1" fmla="*/ 3016130 w 5702315"/>
                <a:gd name="connsiteY1" fmla="*/ 2442359 h 2442423"/>
                <a:gd name="connsiteX2" fmla="*/ 5702315 w 5702315"/>
                <a:gd name="connsiteY2" fmla="*/ 146463 h 2442423"/>
                <a:gd name="connsiteX0" fmla="*/ 0 w 5746280"/>
                <a:gd name="connsiteY0" fmla="*/ 0 h 2442542"/>
                <a:gd name="connsiteX1" fmla="*/ 3016130 w 5746280"/>
                <a:gd name="connsiteY1" fmla="*/ 2442359 h 2442542"/>
                <a:gd name="connsiteX2" fmla="*/ 5746280 w 5746280"/>
                <a:gd name="connsiteY2" fmla="*/ 130630 h 2442542"/>
                <a:gd name="connsiteX0" fmla="*/ 0 w 5746280"/>
                <a:gd name="connsiteY0" fmla="*/ 0 h 2442549"/>
                <a:gd name="connsiteX1" fmla="*/ 3016130 w 5746280"/>
                <a:gd name="connsiteY1" fmla="*/ 2442359 h 2442549"/>
                <a:gd name="connsiteX2" fmla="*/ 5746280 w 5746280"/>
                <a:gd name="connsiteY2" fmla="*/ 130630 h 2442549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46280" h="2442373">
                  <a:moveTo>
                    <a:pt x="0" y="0"/>
                  </a:moveTo>
                  <a:cubicBezTo>
                    <a:pt x="1245737" y="949036"/>
                    <a:pt x="2533244" y="2436421"/>
                    <a:pt x="3016130" y="2442359"/>
                  </a:cubicBezTo>
                  <a:cubicBezTo>
                    <a:pt x="3499016" y="2448297"/>
                    <a:pt x="4954915" y="680852"/>
                    <a:pt x="5746280" y="13063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2644239" y="646332"/>
              <a:ext cx="4441377" cy="2084996"/>
            </a:xfrm>
            <a:custGeom>
              <a:avLst/>
              <a:gdLst>
                <a:gd name="connsiteX0" fmla="*/ 0 w 5601195"/>
                <a:gd name="connsiteY0" fmla="*/ 0 h 2438522"/>
                <a:gd name="connsiteX1" fmla="*/ 2501735 w 5601195"/>
                <a:gd name="connsiteY1" fmla="*/ 2438400 h 2438522"/>
                <a:gd name="connsiteX2" fmla="*/ 5601195 w 5601195"/>
                <a:gd name="connsiteY2" fmla="*/ 106878 h 2438522"/>
                <a:gd name="connsiteX0" fmla="*/ 0 w 5601195"/>
                <a:gd name="connsiteY0" fmla="*/ 0 h 2410814"/>
                <a:gd name="connsiteX1" fmla="*/ 2857856 w 5601195"/>
                <a:gd name="connsiteY1" fmla="*/ 2410691 h 2410814"/>
                <a:gd name="connsiteX2" fmla="*/ 5601195 w 5601195"/>
                <a:gd name="connsiteY2" fmla="*/ 106878 h 2410814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323853"/>
                <a:gd name="connsiteX1" fmla="*/ 3191992 w 5702315"/>
                <a:gd name="connsiteY1" fmla="*/ 2323606 h 2323853"/>
                <a:gd name="connsiteX2" fmla="*/ 5702315 w 5702315"/>
                <a:gd name="connsiteY2" fmla="*/ 146463 h 2323853"/>
                <a:gd name="connsiteX0" fmla="*/ 0 w 5702315"/>
                <a:gd name="connsiteY0" fmla="*/ 0 h 2323675"/>
                <a:gd name="connsiteX1" fmla="*/ 3191992 w 5702315"/>
                <a:gd name="connsiteY1" fmla="*/ 2323606 h 2323675"/>
                <a:gd name="connsiteX2" fmla="*/ 5702315 w 5702315"/>
                <a:gd name="connsiteY2" fmla="*/ 146463 h 2323675"/>
                <a:gd name="connsiteX0" fmla="*/ 0 w 5702315"/>
                <a:gd name="connsiteY0" fmla="*/ 0 h 2442423"/>
                <a:gd name="connsiteX1" fmla="*/ 3016130 w 5702315"/>
                <a:gd name="connsiteY1" fmla="*/ 2442359 h 2442423"/>
                <a:gd name="connsiteX2" fmla="*/ 5702315 w 5702315"/>
                <a:gd name="connsiteY2" fmla="*/ 146463 h 2442423"/>
                <a:gd name="connsiteX0" fmla="*/ 0 w 5746280"/>
                <a:gd name="connsiteY0" fmla="*/ 0 h 2442542"/>
                <a:gd name="connsiteX1" fmla="*/ 3016130 w 5746280"/>
                <a:gd name="connsiteY1" fmla="*/ 2442359 h 2442542"/>
                <a:gd name="connsiteX2" fmla="*/ 5746280 w 5746280"/>
                <a:gd name="connsiteY2" fmla="*/ 130630 h 2442542"/>
                <a:gd name="connsiteX0" fmla="*/ 0 w 5746280"/>
                <a:gd name="connsiteY0" fmla="*/ 0 h 2442549"/>
                <a:gd name="connsiteX1" fmla="*/ 3016130 w 5746280"/>
                <a:gd name="connsiteY1" fmla="*/ 2442359 h 2442549"/>
                <a:gd name="connsiteX2" fmla="*/ 5746280 w 5746280"/>
                <a:gd name="connsiteY2" fmla="*/ 130630 h 2442549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46280" h="2442374">
                  <a:moveTo>
                    <a:pt x="0" y="0"/>
                  </a:moveTo>
                  <a:cubicBezTo>
                    <a:pt x="524879" y="185346"/>
                    <a:pt x="2456009" y="2436421"/>
                    <a:pt x="3016130" y="2442359"/>
                  </a:cubicBezTo>
                  <a:cubicBezTo>
                    <a:pt x="3576251" y="2448297"/>
                    <a:pt x="5082951" y="704036"/>
                    <a:pt x="5746280" y="13063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 flipV="1">
              <a:off x="2644238" y="4155491"/>
              <a:ext cx="4441377" cy="2084996"/>
            </a:xfrm>
            <a:custGeom>
              <a:avLst/>
              <a:gdLst>
                <a:gd name="connsiteX0" fmla="*/ 0 w 5601195"/>
                <a:gd name="connsiteY0" fmla="*/ 0 h 2438522"/>
                <a:gd name="connsiteX1" fmla="*/ 2501735 w 5601195"/>
                <a:gd name="connsiteY1" fmla="*/ 2438400 h 2438522"/>
                <a:gd name="connsiteX2" fmla="*/ 5601195 w 5601195"/>
                <a:gd name="connsiteY2" fmla="*/ 106878 h 2438522"/>
                <a:gd name="connsiteX0" fmla="*/ 0 w 5601195"/>
                <a:gd name="connsiteY0" fmla="*/ 0 h 2410814"/>
                <a:gd name="connsiteX1" fmla="*/ 2857856 w 5601195"/>
                <a:gd name="connsiteY1" fmla="*/ 2410691 h 2410814"/>
                <a:gd name="connsiteX2" fmla="*/ 5601195 w 5601195"/>
                <a:gd name="connsiteY2" fmla="*/ 106878 h 2410814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323853"/>
                <a:gd name="connsiteX1" fmla="*/ 3191992 w 5702315"/>
                <a:gd name="connsiteY1" fmla="*/ 2323606 h 2323853"/>
                <a:gd name="connsiteX2" fmla="*/ 5702315 w 5702315"/>
                <a:gd name="connsiteY2" fmla="*/ 146463 h 2323853"/>
                <a:gd name="connsiteX0" fmla="*/ 0 w 5702315"/>
                <a:gd name="connsiteY0" fmla="*/ 0 h 2323675"/>
                <a:gd name="connsiteX1" fmla="*/ 3191992 w 5702315"/>
                <a:gd name="connsiteY1" fmla="*/ 2323606 h 2323675"/>
                <a:gd name="connsiteX2" fmla="*/ 5702315 w 5702315"/>
                <a:gd name="connsiteY2" fmla="*/ 146463 h 2323675"/>
                <a:gd name="connsiteX0" fmla="*/ 0 w 5702315"/>
                <a:gd name="connsiteY0" fmla="*/ 0 h 2442423"/>
                <a:gd name="connsiteX1" fmla="*/ 3016130 w 5702315"/>
                <a:gd name="connsiteY1" fmla="*/ 2442359 h 2442423"/>
                <a:gd name="connsiteX2" fmla="*/ 5702315 w 5702315"/>
                <a:gd name="connsiteY2" fmla="*/ 146463 h 2442423"/>
                <a:gd name="connsiteX0" fmla="*/ 0 w 5746280"/>
                <a:gd name="connsiteY0" fmla="*/ 0 h 2442542"/>
                <a:gd name="connsiteX1" fmla="*/ 3016130 w 5746280"/>
                <a:gd name="connsiteY1" fmla="*/ 2442359 h 2442542"/>
                <a:gd name="connsiteX2" fmla="*/ 5746280 w 5746280"/>
                <a:gd name="connsiteY2" fmla="*/ 130630 h 2442542"/>
                <a:gd name="connsiteX0" fmla="*/ 0 w 5746280"/>
                <a:gd name="connsiteY0" fmla="*/ 0 h 2442549"/>
                <a:gd name="connsiteX1" fmla="*/ 3016130 w 5746280"/>
                <a:gd name="connsiteY1" fmla="*/ 2442359 h 2442549"/>
                <a:gd name="connsiteX2" fmla="*/ 5746280 w 5746280"/>
                <a:gd name="connsiteY2" fmla="*/ 130630 h 2442549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46280" h="2442374">
                  <a:moveTo>
                    <a:pt x="0" y="0"/>
                  </a:moveTo>
                  <a:cubicBezTo>
                    <a:pt x="524879" y="185346"/>
                    <a:pt x="2456009" y="2436421"/>
                    <a:pt x="3016130" y="2442359"/>
                  </a:cubicBezTo>
                  <a:cubicBezTo>
                    <a:pt x="3576251" y="2448297"/>
                    <a:pt x="5082951" y="704036"/>
                    <a:pt x="5746280" y="13063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" name="手繪多邊形 9"/>
          <p:cNvSpPr/>
          <p:nvPr/>
        </p:nvSpPr>
        <p:spPr>
          <a:xfrm rot="16200000">
            <a:off x="846133" y="2344380"/>
            <a:ext cx="5021284" cy="2442373"/>
          </a:xfrm>
          <a:custGeom>
            <a:avLst/>
            <a:gdLst>
              <a:gd name="connsiteX0" fmla="*/ 0 w 5601195"/>
              <a:gd name="connsiteY0" fmla="*/ 0 h 2438522"/>
              <a:gd name="connsiteX1" fmla="*/ 2501735 w 5601195"/>
              <a:gd name="connsiteY1" fmla="*/ 2438400 h 2438522"/>
              <a:gd name="connsiteX2" fmla="*/ 5601195 w 5601195"/>
              <a:gd name="connsiteY2" fmla="*/ 106878 h 2438522"/>
              <a:gd name="connsiteX0" fmla="*/ 0 w 5601195"/>
              <a:gd name="connsiteY0" fmla="*/ 0 h 2410814"/>
              <a:gd name="connsiteX1" fmla="*/ 2857856 w 5601195"/>
              <a:gd name="connsiteY1" fmla="*/ 2410691 h 2410814"/>
              <a:gd name="connsiteX2" fmla="*/ 5601195 w 5601195"/>
              <a:gd name="connsiteY2" fmla="*/ 106878 h 2410814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323853"/>
              <a:gd name="connsiteX1" fmla="*/ 3191992 w 5702315"/>
              <a:gd name="connsiteY1" fmla="*/ 2323606 h 2323853"/>
              <a:gd name="connsiteX2" fmla="*/ 5702315 w 5702315"/>
              <a:gd name="connsiteY2" fmla="*/ 146463 h 2323853"/>
              <a:gd name="connsiteX0" fmla="*/ 0 w 5702315"/>
              <a:gd name="connsiteY0" fmla="*/ 0 h 2323675"/>
              <a:gd name="connsiteX1" fmla="*/ 3191992 w 5702315"/>
              <a:gd name="connsiteY1" fmla="*/ 2323606 h 2323675"/>
              <a:gd name="connsiteX2" fmla="*/ 5702315 w 5702315"/>
              <a:gd name="connsiteY2" fmla="*/ 146463 h 2323675"/>
              <a:gd name="connsiteX0" fmla="*/ 0 w 5702315"/>
              <a:gd name="connsiteY0" fmla="*/ 0 h 2442423"/>
              <a:gd name="connsiteX1" fmla="*/ 3016130 w 5702315"/>
              <a:gd name="connsiteY1" fmla="*/ 2442359 h 2442423"/>
              <a:gd name="connsiteX2" fmla="*/ 5702315 w 5702315"/>
              <a:gd name="connsiteY2" fmla="*/ 146463 h 2442423"/>
              <a:gd name="connsiteX0" fmla="*/ 0 w 5746280"/>
              <a:gd name="connsiteY0" fmla="*/ 0 h 2442542"/>
              <a:gd name="connsiteX1" fmla="*/ 3016130 w 5746280"/>
              <a:gd name="connsiteY1" fmla="*/ 2442359 h 2442542"/>
              <a:gd name="connsiteX2" fmla="*/ 5746280 w 5746280"/>
              <a:gd name="connsiteY2" fmla="*/ 130630 h 2442542"/>
              <a:gd name="connsiteX0" fmla="*/ 0 w 5746280"/>
              <a:gd name="connsiteY0" fmla="*/ 0 h 2442549"/>
              <a:gd name="connsiteX1" fmla="*/ 3016130 w 5746280"/>
              <a:gd name="connsiteY1" fmla="*/ 2442359 h 2442549"/>
              <a:gd name="connsiteX2" fmla="*/ 5746280 w 5746280"/>
              <a:gd name="connsiteY2" fmla="*/ 130630 h 2442549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6280" h="2442373">
                <a:moveTo>
                  <a:pt x="0" y="0"/>
                </a:moveTo>
                <a:cubicBezTo>
                  <a:pt x="1245737" y="949036"/>
                  <a:pt x="2533244" y="2436421"/>
                  <a:pt x="3016130" y="2442359"/>
                </a:cubicBezTo>
                <a:cubicBezTo>
                  <a:pt x="3499016" y="2448297"/>
                  <a:pt x="4954915" y="680852"/>
                  <a:pt x="5746280" y="13063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 rot="16200000" flipV="1">
            <a:off x="4127672" y="2344380"/>
            <a:ext cx="5021284" cy="2442373"/>
          </a:xfrm>
          <a:custGeom>
            <a:avLst/>
            <a:gdLst>
              <a:gd name="connsiteX0" fmla="*/ 0 w 5601195"/>
              <a:gd name="connsiteY0" fmla="*/ 0 h 2438522"/>
              <a:gd name="connsiteX1" fmla="*/ 2501735 w 5601195"/>
              <a:gd name="connsiteY1" fmla="*/ 2438400 h 2438522"/>
              <a:gd name="connsiteX2" fmla="*/ 5601195 w 5601195"/>
              <a:gd name="connsiteY2" fmla="*/ 106878 h 2438522"/>
              <a:gd name="connsiteX0" fmla="*/ 0 w 5601195"/>
              <a:gd name="connsiteY0" fmla="*/ 0 h 2410814"/>
              <a:gd name="connsiteX1" fmla="*/ 2857856 w 5601195"/>
              <a:gd name="connsiteY1" fmla="*/ 2410691 h 2410814"/>
              <a:gd name="connsiteX2" fmla="*/ 5601195 w 5601195"/>
              <a:gd name="connsiteY2" fmla="*/ 106878 h 2410814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323853"/>
              <a:gd name="connsiteX1" fmla="*/ 3191992 w 5702315"/>
              <a:gd name="connsiteY1" fmla="*/ 2323606 h 2323853"/>
              <a:gd name="connsiteX2" fmla="*/ 5702315 w 5702315"/>
              <a:gd name="connsiteY2" fmla="*/ 146463 h 2323853"/>
              <a:gd name="connsiteX0" fmla="*/ 0 w 5702315"/>
              <a:gd name="connsiteY0" fmla="*/ 0 h 2323675"/>
              <a:gd name="connsiteX1" fmla="*/ 3191992 w 5702315"/>
              <a:gd name="connsiteY1" fmla="*/ 2323606 h 2323675"/>
              <a:gd name="connsiteX2" fmla="*/ 5702315 w 5702315"/>
              <a:gd name="connsiteY2" fmla="*/ 146463 h 2323675"/>
              <a:gd name="connsiteX0" fmla="*/ 0 w 5702315"/>
              <a:gd name="connsiteY0" fmla="*/ 0 h 2442423"/>
              <a:gd name="connsiteX1" fmla="*/ 3016130 w 5702315"/>
              <a:gd name="connsiteY1" fmla="*/ 2442359 h 2442423"/>
              <a:gd name="connsiteX2" fmla="*/ 5702315 w 5702315"/>
              <a:gd name="connsiteY2" fmla="*/ 146463 h 2442423"/>
              <a:gd name="connsiteX0" fmla="*/ 0 w 5746280"/>
              <a:gd name="connsiteY0" fmla="*/ 0 h 2442542"/>
              <a:gd name="connsiteX1" fmla="*/ 3016130 w 5746280"/>
              <a:gd name="connsiteY1" fmla="*/ 2442359 h 2442542"/>
              <a:gd name="connsiteX2" fmla="*/ 5746280 w 5746280"/>
              <a:gd name="connsiteY2" fmla="*/ 130630 h 2442542"/>
              <a:gd name="connsiteX0" fmla="*/ 0 w 5746280"/>
              <a:gd name="connsiteY0" fmla="*/ 0 h 2442549"/>
              <a:gd name="connsiteX1" fmla="*/ 3016130 w 5746280"/>
              <a:gd name="connsiteY1" fmla="*/ 2442359 h 2442549"/>
              <a:gd name="connsiteX2" fmla="*/ 5746280 w 5746280"/>
              <a:gd name="connsiteY2" fmla="*/ 130630 h 2442549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6280" h="2442373">
                <a:moveTo>
                  <a:pt x="0" y="0"/>
                </a:moveTo>
                <a:cubicBezTo>
                  <a:pt x="1245737" y="949036"/>
                  <a:pt x="2533244" y="2436421"/>
                  <a:pt x="3016130" y="2442359"/>
                </a:cubicBezTo>
                <a:cubicBezTo>
                  <a:pt x="3499016" y="2448297"/>
                  <a:pt x="4954915" y="680852"/>
                  <a:pt x="5746280" y="13063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手繪多邊形 11"/>
          <p:cNvSpPr/>
          <p:nvPr/>
        </p:nvSpPr>
        <p:spPr>
          <a:xfrm rot="16200000">
            <a:off x="1103088" y="2528830"/>
            <a:ext cx="4310549" cy="2084996"/>
          </a:xfrm>
          <a:custGeom>
            <a:avLst/>
            <a:gdLst>
              <a:gd name="connsiteX0" fmla="*/ 0 w 5601195"/>
              <a:gd name="connsiteY0" fmla="*/ 0 h 2438522"/>
              <a:gd name="connsiteX1" fmla="*/ 2501735 w 5601195"/>
              <a:gd name="connsiteY1" fmla="*/ 2438400 h 2438522"/>
              <a:gd name="connsiteX2" fmla="*/ 5601195 w 5601195"/>
              <a:gd name="connsiteY2" fmla="*/ 106878 h 2438522"/>
              <a:gd name="connsiteX0" fmla="*/ 0 w 5601195"/>
              <a:gd name="connsiteY0" fmla="*/ 0 h 2410814"/>
              <a:gd name="connsiteX1" fmla="*/ 2857856 w 5601195"/>
              <a:gd name="connsiteY1" fmla="*/ 2410691 h 2410814"/>
              <a:gd name="connsiteX2" fmla="*/ 5601195 w 5601195"/>
              <a:gd name="connsiteY2" fmla="*/ 106878 h 2410814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323853"/>
              <a:gd name="connsiteX1" fmla="*/ 3191992 w 5702315"/>
              <a:gd name="connsiteY1" fmla="*/ 2323606 h 2323853"/>
              <a:gd name="connsiteX2" fmla="*/ 5702315 w 5702315"/>
              <a:gd name="connsiteY2" fmla="*/ 146463 h 2323853"/>
              <a:gd name="connsiteX0" fmla="*/ 0 w 5702315"/>
              <a:gd name="connsiteY0" fmla="*/ 0 h 2323675"/>
              <a:gd name="connsiteX1" fmla="*/ 3191992 w 5702315"/>
              <a:gd name="connsiteY1" fmla="*/ 2323606 h 2323675"/>
              <a:gd name="connsiteX2" fmla="*/ 5702315 w 5702315"/>
              <a:gd name="connsiteY2" fmla="*/ 146463 h 2323675"/>
              <a:gd name="connsiteX0" fmla="*/ 0 w 5702315"/>
              <a:gd name="connsiteY0" fmla="*/ 0 h 2442423"/>
              <a:gd name="connsiteX1" fmla="*/ 3016130 w 5702315"/>
              <a:gd name="connsiteY1" fmla="*/ 2442359 h 2442423"/>
              <a:gd name="connsiteX2" fmla="*/ 5702315 w 5702315"/>
              <a:gd name="connsiteY2" fmla="*/ 146463 h 2442423"/>
              <a:gd name="connsiteX0" fmla="*/ 0 w 5746280"/>
              <a:gd name="connsiteY0" fmla="*/ 0 h 2442542"/>
              <a:gd name="connsiteX1" fmla="*/ 3016130 w 5746280"/>
              <a:gd name="connsiteY1" fmla="*/ 2442359 h 2442542"/>
              <a:gd name="connsiteX2" fmla="*/ 5746280 w 5746280"/>
              <a:gd name="connsiteY2" fmla="*/ 130630 h 2442542"/>
              <a:gd name="connsiteX0" fmla="*/ 0 w 5746280"/>
              <a:gd name="connsiteY0" fmla="*/ 0 h 2442549"/>
              <a:gd name="connsiteX1" fmla="*/ 3016130 w 5746280"/>
              <a:gd name="connsiteY1" fmla="*/ 2442359 h 2442549"/>
              <a:gd name="connsiteX2" fmla="*/ 5746280 w 5746280"/>
              <a:gd name="connsiteY2" fmla="*/ 130630 h 2442549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6280" h="2442374">
                <a:moveTo>
                  <a:pt x="0" y="0"/>
                </a:moveTo>
                <a:cubicBezTo>
                  <a:pt x="524879" y="185346"/>
                  <a:pt x="2456009" y="2436421"/>
                  <a:pt x="3016130" y="2442359"/>
                </a:cubicBezTo>
                <a:cubicBezTo>
                  <a:pt x="3576251" y="2448297"/>
                  <a:pt x="5082951" y="704036"/>
                  <a:pt x="5746280" y="13063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手繪多邊形 12"/>
          <p:cNvSpPr/>
          <p:nvPr/>
        </p:nvSpPr>
        <p:spPr>
          <a:xfrm rot="16200000" flipV="1">
            <a:off x="4537041" y="2528831"/>
            <a:ext cx="4310549" cy="2084996"/>
          </a:xfrm>
          <a:custGeom>
            <a:avLst/>
            <a:gdLst>
              <a:gd name="connsiteX0" fmla="*/ 0 w 5601195"/>
              <a:gd name="connsiteY0" fmla="*/ 0 h 2438522"/>
              <a:gd name="connsiteX1" fmla="*/ 2501735 w 5601195"/>
              <a:gd name="connsiteY1" fmla="*/ 2438400 h 2438522"/>
              <a:gd name="connsiteX2" fmla="*/ 5601195 w 5601195"/>
              <a:gd name="connsiteY2" fmla="*/ 106878 h 2438522"/>
              <a:gd name="connsiteX0" fmla="*/ 0 w 5601195"/>
              <a:gd name="connsiteY0" fmla="*/ 0 h 2410814"/>
              <a:gd name="connsiteX1" fmla="*/ 2857856 w 5601195"/>
              <a:gd name="connsiteY1" fmla="*/ 2410691 h 2410814"/>
              <a:gd name="connsiteX2" fmla="*/ 5601195 w 5601195"/>
              <a:gd name="connsiteY2" fmla="*/ 106878 h 2410814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323853"/>
              <a:gd name="connsiteX1" fmla="*/ 3191992 w 5702315"/>
              <a:gd name="connsiteY1" fmla="*/ 2323606 h 2323853"/>
              <a:gd name="connsiteX2" fmla="*/ 5702315 w 5702315"/>
              <a:gd name="connsiteY2" fmla="*/ 146463 h 2323853"/>
              <a:gd name="connsiteX0" fmla="*/ 0 w 5702315"/>
              <a:gd name="connsiteY0" fmla="*/ 0 h 2323675"/>
              <a:gd name="connsiteX1" fmla="*/ 3191992 w 5702315"/>
              <a:gd name="connsiteY1" fmla="*/ 2323606 h 2323675"/>
              <a:gd name="connsiteX2" fmla="*/ 5702315 w 5702315"/>
              <a:gd name="connsiteY2" fmla="*/ 146463 h 2323675"/>
              <a:gd name="connsiteX0" fmla="*/ 0 w 5702315"/>
              <a:gd name="connsiteY0" fmla="*/ 0 h 2442423"/>
              <a:gd name="connsiteX1" fmla="*/ 3016130 w 5702315"/>
              <a:gd name="connsiteY1" fmla="*/ 2442359 h 2442423"/>
              <a:gd name="connsiteX2" fmla="*/ 5702315 w 5702315"/>
              <a:gd name="connsiteY2" fmla="*/ 146463 h 2442423"/>
              <a:gd name="connsiteX0" fmla="*/ 0 w 5746280"/>
              <a:gd name="connsiteY0" fmla="*/ 0 h 2442542"/>
              <a:gd name="connsiteX1" fmla="*/ 3016130 w 5746280"/>
              <a:gd name="connsiteY1" fmla="*/ 2442359 h 2442542"/>
              <a:gd name="connsiteX2" fmla="*/ 5746280 w 5746280"/>
              <a:gd name="connsiteY2" fmla="*/ 130630 h 2442542"/>
              <a:gd name="connsiteX0" fmla="*/ 0 w 5746280"/>
              <a:gd name="connsiteY0" fmla="*/ 0 h 2442549"/>
              <a:gd name="connsiteX1" fmla="*/ 3016130 w 5746280"/>
              <a:gd name="connsiteY1" fmla="*/ 2442359 h 2442549"/>
              <a:gd name="connsiteX2" fmla="*/ 5746280 w 5746280"/>
              <a:gd name="connsiteY2" fmla="*/ 130630 h 2442549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6280" h="2442374">
                <a:moveTo>
                  <a:pt x="0" y="0"/>
                </a:moveTo>
                <a:cubicBezTo>
                  <a:pt x="524879" y="185346"/>
                  <a:pt x="2456009" y="2436421"/>
                  <a:pt x="3016130" y="2442359"/>
                </a:cubicBezTo>
                <a:cubicBezTo>
                  <a:pt x="3576251" y="2448297"/>
                  <a:pt x="5082951" y="704036"/>
                  <a:pt x="5746280" y="13063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/>
          <p:nvPr/>
        </p:nvCxnSpPr>
        <p:spPr>
          <a:xfrm>
            <a:off x="696686" y="3455719"/>
            <a:ext cx="79406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rot="5400000" flipH="1">
            <a:off x="2230582" y="702623"/>
            <a:ext cx="5814950" cy="5814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rot="16200000">
            <a:off x="1015340" y="4348347"/>
            <a:ext cx="79406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83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圖片 16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054566" y="516776"/>
            <a:ext cx="5863003" cy="585203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12992"/>
            <a:ext cx="2382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方法一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Separable ODE</a:t>
            </a:r>
          </a:p>
        </p:txBody>
      </p:sp>
      <p:cxnSp>
        <p:nvCxnSpPr>
          <p:cNvPr id="3" name="直線接點 2"/>
          <p:cNvCxnSpPr/>
          <p:nvPr/>
        </p:nvCxnSpPr>
        <p:spPr>
          <a:xfrm flipH="1">
            <a:off x="2078182" y="550223"/>
            <a:ext cx="5814950" cy="5814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群組 4"/>
          <p:cNvGrpSpPr/>
          <p:nvPr/>
        </p:nvGrpSpPr>
        <p:grpSpPr>
          <a:xfrm>
            <a:off x="2284023" y="566055"/>
            <a:ext cx="5173683" cy="5799118"/>
            <a:chOff x="2284023" y="566055"/>
            <a:chExt cx="5173683" cy="5799118"/>
          </a:xfrm>
        </p:grpSpPr>
        <p:sp>
          <p:nvSpPr>
            <p:cNvPr id="6" name="手繪多邊形 5"/>
            <p:cNvSpPr/>
            <p:nvPr/>
          </p:nvSpPr>
          <p:spPr>
            <a:xfrm>
              <a:off x="2284023" y="566055"/>
              <a:ext cx="5173683" cy="2442373"/>
            </a:xfrm>
            <a:custGeom>
              <a:avLst/>
              <a:gdLst>
                <a:gd name="connsiteX0" fmla="*/ 0 w 5601195"/>
                <a:gd name="connsiteY0" fmla="*/ 0 h 2438522"/>
                <a:gd name="connsiteX1" fmla="*/ 2501735 w 5601195"/>
                <a:gd name="connsiteY1" fmla="*/ 2438400 h 2438522"/>
                <a:gd name="connsiteX2" fmla="*/ 5601195 w 5601195"/>
                <a:gd name="connsiteY2" fmla="*/ 106878 h 2438522"/>
                <a:gd name="connsiteX0" fmla="*/ 0 w 5601195"/>
                <a:gd name="connsiteY0" fmla="*/ 0 h 2410814"/>
                <a:gd name="connsiteX1" fmla="*/ 2857856 w 5601195"/>
                <a:gd name="connsiteY1" fmla="*/ 2410691 h 2410814"/>
                <a:gd name="connsiteX2" fmla="*/ 5601195 w 5601195"/>
                <a:gd name="connsiteY2" fmla="*/ 106878 h 2410814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323853"/>
                <a:gd name="connsiteX1" fmla="*/ 3191992 w 5702315"/>
                <a:gd name="connsiteY1" fmla="*/ 2323606 h 2323853"/>
                <a:gd name="connsiteX2" fmla="*/ 5702315 w 5702315"/>
                <a:gd name="connsiteY2" fmla="*/ 146463 h 2323853"/>
                <a:gd name="connsiteX0" fmla="*/ 0 w 5702315"/>
                <a:gd name="connsiteY0" fmla="*/ 0 h 2323675"/>
                <a:gd name="connsiteX1" fmla="*/ 3191992 w 5702315"/>
                <a:gd name="connsiteY1" fmla="*/ 2323606 h 2323675"/>
                <a:gd name="connsiteX2" fmla="*/ 5702315 w 5702315"/>
                <a:gd name="connsiteY2" fmla="*/ 146463 h 2323675"/>
                <a:gd name="connsiteX0" fmla="*/ 0 w 5702315"/>
                <a:gd name="connsiteY0" fmla="*/ 0 h 2442423"/>
                <a:gd name="connsiteX1" fmla="*/ 3016130 w 5702315"/>
                <a:gd name="connsiteY1" fmla="*/ 2442359 h 2442423"/>
                <a:gd name="connsiteX2" fmla="*/ 5702315 w 5702315"/>
                <a:gd name="connsiteY2" fmla="*/ 146463 h 2442423"/>
                <a:gd name="connsiteX0" fmla="*/ 0 w 5746280"/>
                <a:gd name="connsiteY0" fmla="*/ 0 h 2442542"/>
                <a:gd name="connsiteX1" fmla="*/ 3016130 w 5746280"/>
                <a:gd name="connsiteY1" fmla="*/ 2442359 h 2442542"/>
                <a:gd name="connsiteX2" fmla="*/ 5746280 w 5746280"/>
                <a:gd name="connsiteY2" fmla="*/ 130630 h 2442542"/>
                <a:gd name="connsiteX0" fmla="*/ 0 w 5746280"/>
                <a:gd name="connsiteY0" fmla="*/ 0 h 2442549"/>
                <a:gd name="connsiteX1" fmla="*/ 3016130 w 5746280"/>
                <a:gd name="connsiteY1" fmla="*/ 2442359 h 2442549"/>
                <a:gd name="connsiteX2" fmla="*/ 5746280 w 5746280"/>
                <a:gd name="connsiteY2" fmla="*/ 130630 h 2442549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46280" h="2442373">
                  <a:moveTo>
                    <a:pt x="0" y="0"/>
                  </a:moveTo>
                  <a:cubicBezTo>
                    <a:pt x="1245737" y="949036"/>
                    <a:pt x="2533244" y="2436421"/>
                    <a:pt x="3016130" y="2442359"/>
                  </a:cubicBezTo>
                  <a:cubicBezTo>
                    <a:pt x="3499016" y="2448297"/>
                    <a:pt x="4954915" y="680852"/>
                    <a:pt x="5746280" y="13063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手繪多邊形 6"/>
            <p:cNvSpPr/>
            <p:nvPr/>
          </p:nvSpPr>
          <p:spPr>
            <a:xfrm flipV="1">
              <a:off x="2284023" y="3922800"/>
              <a:ext cx="5173683" cy="2442373"/>
            </a:xfrm>
            <a:custGeom>
              <a:avLst/>
              <a:gdLst>
                <a:gd name="connsiteX0" fmla="*/ 0 w 5601195"/>
                <a:gd name="connsiteY0" fmla="*/ 0 h 2438522"/>
                <a:gd name="connsiteX1" fmla="*/ 2501735 w 5601195"/>
                <a:gd name="connsiteY1" fmla="*/ 2438400 h 2438522"/>
                <a:gd name="connsiteX2" fmla="*/ 5601195 w 5601195"/>
                <a:gd name="connsiteY2" fmla="*/ 106878 h 2438522"/>
                <a:gd name="connsiteX0" fmla="*/ 0 w 5601195"/>
                <a:gd name="connsiteY0" fmla="*/ 0 h 2410814"/>
                <a:gd name="connsiteX1" fmla="*/ 2857856 w 5601195"/>
                <a:gd name="connsiteY1" fmla="*/ 2410691 h 2410814"/>
                <a:gd name="connsiteX2" fmla="*/ 5601195 w 5601195"/>
                <a:gd name="connsiteY2" fmla="*/ 106878 h 2410814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323853"/>
                <a:gd name="connsiteX1" fmla="*/ 3191992 w 5702315"/>
                <a:gd name="connsiteY1" fmla="*/ 2323606 h 2323853"/>
                <a:gd name="connsiteX2" fmla="*/ 5702315 w 5702315"/>
                <a:gd name="connsiteY2" fmla="*/ 146463 h 2323853"/>
                <a:gd name="connsiteX0" fmla="*/ 0 w 5702315"/>
                <a:gd name="connsiteY0" fmla="*/ 0 h 2323675"/>
                <a:gd name="connsiteX1" fmla="*/ 3191992 w 5702315"/>
                <a:gd name="connsiteY1" fmla="*/ 2323606 h 2323675"/>
                <a:gd name="connsiteX2" fmla="*/ 5702315 w 5702315"/>
                <a:gd name="connsiteY2" fmla="*/ 146463 h 2323675"/>
                <a:gd name="connsiteX0" fmla="*/ 0 w 5702315"/>
                <a:gd name="connsiteY0" fmla="*/ 0 h 2442423"/>
                <a:gd name="connsiteX1" fmla="*/ 3016130 w 5702315"/>
                <a:gd name="connsiteY1" fmla="*/ 2442359 h 2442423"/>
                <a:gd name="connsiteX2" fmla="*/ 5702315 w 5702315"/>
                <a:gd name="connsiteY2" fmla="*/ 146463 h 2442423"/>
                <a:gd name="connsiteX0" fmla="*/ 0 w 5746280"/>
                <a:gd name="connsiteY0" fmla="*/ 0 h 2442542"/>
                <a:gd name="connsiteX1" fmla="*/ 3016130 w 5746280"/>
                <a:gd name="connsiteY1" fmla="*/ 2442359 h 2442542"/>
                <a:gd name="connsiteX2" fmla="*/ 5746280 w 5746280"/>
                <a:gd name="connsiteY2" fmla="*/ 130630 h 2442542"/>
                <a:gd name="connsiteX0" fmla="*/ 0 w 5746280"/>
                <a:gd name="connsiteY0" fmla="*/ 0 h 2442549"/>
                <a:gd name="connsiteX1" fmla="*/ 3016130 w 5746280"/>
                <a:gd name="connsiteY1" fmla="*/ 2442359 h 2442549"/>
                <a:gd name="connsiteX2" fmla="*/ 5746280 w 5746280"/>
                <a:gd name="connsiteY2" fmla="*/ 130630 h 2442549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46280" h="2442373">
                  <a:moveTo>
                    <a:pt x="0" y="0"/>
                  </a:moveTo>
                  <a:cubicBezTo>
                    <a:pt x="1245737" y="949036"/>
                    <a:pt x="2533244" y="2436421"/>
                    <a:pt x="3016130" y="2442359"/>
                  </a:cubicBezTo>
                  <a:cubicBezTo>
                    <a:pt x="3499016" y="2448297"/>
                    <a:pt x="4954915" y="680852"/>
                    <a:pt x="5746280" y="13063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2644239" y="646332"/>
              <a:ext cx="4441377" cy="2084996"/>
            </a:xfrm>
            <a:custGeom>
              <a:avLst/>
              <a:gdLst>
                <a:gd name="connsiteX0" fmla="*/ 0 w 5601195"/>
                <a:gd name="connsiteY0" fmla="*/ 0 h 2438522"/>
                <a:gd name="connsiteX1" fmla="*/ 2501735 w 5601195"/>
                <a:gd name="connsiteY1" fmla="*/ 2438400 h 2438522"/>
                <a:gd name="connsiteX2" fmla="*/ 5601195 w 5601195"/>
                <a:gd name="connsiteY2" fmla="*/ 106878 h 2438522"/>
                <a:gd name="connsiteX0" fmla="*/ 0 w 5601195"/>
                <a:gd name="connsiteY0" fmla="*/ 0 h 2410814"/>
                <a:gd name="connsiteX1" fmla="*/ 2857856 w 5601195"/>
                <a:gd name="connsiteY1" fmla="*/ 2410691 h 2410814"/>
                <a:gd name="connsiteX2" fmla="*/ 5601195 w 5601195"/>
                <a:gd name="connsiteY2" fmla="*/ 106878 h 2410814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323853"/>
                <a:gd name="connsiteX1" fmla="*/ 3191992 w 5702315"/>
                <a:gd name="connsiteY1" fmla="*/ 2323606 h 2323853"/>
                <a:gd name="connsiteX2" fmla="*/ 5702315 w 5702315"/>
                <a:gd name="connsiteY2" fmla="*/ 146463 h 2323853"/>
                <a:gd name="connsiteX0" fmla="*/ 0 w 5702315"/>
                <a:gd name="connsiteY0" fmla="*/ 0 h 2323675"/>
                <a:gd name="connsiteX1" fmla="*/ 3191992 w 5702315"/>
                <a:gd name="connsiteY1" fmla="*/ 2323606 h 2323675"/>
                <a:gd name="connsiteX2" fmla="*/ 5702315 w 5702315"/>
                <a:gd name="connsiteY2" fmla="*/ 146463 h 2323675"/>
                <a:gd name="connsiteX0" fmla="*/ 0 w 5702315"/>
                <a:gd name="connsiteY0" fmla="*/ 0 h 2442423"/>
                <a:gd name="connsiteX1" fmla="*/ 3016130 w 5702315"/>
                <a:gd name="connsiteY1" fmla="*/ 2442359 h 2442423"/>
                <a:gd name="connsiteX2" fmla="*/ 5702315 w 5702315"/>
                <a:gd name="connsiteY2" fmla="*/ 146463 h 2442423"/>
                <a:gd name="connsiteX0" fmla="*/ 0 w 5746280"/>
                <a:gd name="connsiteY0" fmla="*/ 0 h 2442542"/>
                <a:gd name="connsiteX1" fmla="*/ 3016130 w 5746280"/>
                <a:gd name="connsiteY1" fmla="*/ 2442359 h 2442542"/>
                <a:gd name="connsiteX2" fmla="*/ 5746280 w 5746280"/>
                <a:gd name="connsiteY2" fmla="*/ 130630 h 2442542"/>
                <a:gd name="connsiteX0" fmla="*/ 0 w 5746280"/>
                <a:gd name="connsiteY0" fmla="*/ 0 h 2442549"/>
                <a:gd name="connsiteX1" fmla="*/ 3016130 w 5746280"/>
                <a:gd name="connsiteY1" fmla="*/ 2442359 h 2442549"/>
                <a:gd name="connsiteX2" fmla="*/ 5746280 w 5746280"/>
                <a:gd name="connsiteY2" fmla="*/ 130630 h 2442549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46280" h="2442374">
                  <a:moveTo>
                    <a:pt x="0" y="0"/>
                  </a:moveTo>
                  <a:cubicBezTo>
                    <a:pt x="524879" y="185346"/>
                    <a:pt x="2456009" y="2436421"/>
                    <a:pt x="3016130" y="2442359"/>
                  </a:cubicBezTo>
                  <a:cubicBezTo>
                    <a:pt x="3576251" y="2448297"/>
                    <a:pt x="5082951" y="704036"/>
                    <a:pt x="5746280" y="13063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 flipV="1">
              <a:off x="2644238" y="4155491"/>
              <a:ext cx="4441377" cy="2084996"/>
            </a:xfrm>
            <a:custGeom>
              <a:avLst/>
              <a:gdLst>
                <a:gd name="connsiteX0" fmla="*/ 0 w 5601195"/>
                <a:gd name="connsiteY0" fmla="*/ 0 h 2438522"/>
                <a:gd name="connsiteX1" fmla="*/ 2501735 w 5601195"/>
                <a:gd name="connsiteY1" fmla="*/ 2438400 h 2438522"/>
                <a:gd name="connsiteX2" fmla="*/ 5601195 w 5601195"/>
                <a:gd name="connsiteY2" fmla="*/ 106878 h 2438522"/>
                <a:gd name="connsiteX0" fmla="*/ 0 w 5601195"/>
                <a:gd name="connsiteY0" fmla="*/ 0 h 2410814"/>
                <a:gd name="connsiteX1" fmla="*/ 2857856 w 5601195"/>
                <a:gd name="connsiteY1" fmla="*/ 2410691 h 2410814"/>
                <a:gd name="connsiteX2" fmla="*/ 5601195 w 5601195"/>
                <a:gd name="connsiteY2" fmla="*/ 106878 h 2410814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22677"/>
                <a:gd name="connsiteX1" fmla="*/ 2857856 w 5601195"/>
                <a:gd name="connsiteY1" fmla="*/ 2410691 h 2422677"/>
                <a:gd name="connsiteX2" fmla="*/ 5601195 w 5601195"/>
                <a:gd name="connsiteY2" fmla="*/ 106878 h 2422677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601195"/>
                <a:gd name="connsiteY0" fmla="*/ 0 h 2410875"/>
                <a:gd name="connsiteX1" fmla="*/ 2857856 w 5601195"/>
                <a:gd name="connsiteY1" fmla="*/ 2410691 h 2410875"/>
                <a:gd name="connsiteX2" fmla="*/ 5601195 w 5601195"/>
                <a:gd name="connsiteY2" fmla="*/ 106878 h 2410875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450507"/>
                <a:gd name="connsiteX1" fmla="*/ 2958976 w 5702315"/>
                <a:gd name="connsiteY1" fmla="*/ 2450276 h 2450507"/>
                <a:gd name="connsiteX2" fmla="*/ 5702315 w 5702315"/>
                <a:gd name="connsiteY2" fmla="*/ 146463 h 2450507"/>
                <a:gd name="connsiteX0" fmla="*/ 0 w 5702315"/>
                <a:gd name="connsiteY0" fmla="*/ 0 h 2323853"/>
                <a:gd name="connsiteX1" fmla="*/ 3191992 w 5702315"/>
                <a:gd name="connsiteY1" fmla="*/ 2323606 h 2323853"/>
                <a:gd name="connsiteX2" fmla="*/ 5702315 w 5702315"/>
                <a:gd name="connsiteY2" fmla="*/ 146463 h 2323853"/>
                <a:gd name="connsiteX0" fmla="*/ 0 w 5702315"/>
                <a:gd name="connsiteY0" fmla="*/ 0 h 2323675"/>
                <a:gd name="connsiteX1" fmla="*/ 3191992 w 5702315"/>
                <a:gd name="connsiteY1" fmla="*/ 2323606 h 2323675"/>
                <a:gd name="connsiteX2" fmla="*/ 5702315 w 5702315"/>
                <a:gd name="connsiteY2" fmla="*/ 146463 h 2323675"/>
                <a:gd name="connsiteX0" fmla="*/ 0 w 5702315"/>
                <a:gd name="connsiteY0" fmla="*/ 0 h 2442423"/>
                <a:gd name="connsiteX1" fmla="*/ 3016130 w 5702315"/>
                <a:gd name="connsiteY1" fmla="*/ 2442359 h 2442423"/>
                <a:gd name="connsiteX2" fmla="*/ 5702315 w 5702315"/>
                <a:gd name="connsiteY2" fmla="*/ 146463 h 2442423"/>
                <a:gd name="connsiteX0" fmla="*/ 0 w 5746280"/>
                <a:gd name="connsiteY0" fmla="*/ 0 h 2442542"/>
                <a:gd name="connsiteX1" fmla="*/ 3016130 w 5746280"/>
                <a:gd name="connsiteY1" fmla="*/ 2442359 h 2442542"/>
                <a:gd name="connsiteX2" fmla="*/ 5746280 w 5746280"/>
                <a:gd name="connsiteY2" fmla="*/ 130630 h 2442542"/>
                <a:gd name="connsiteX0" fmla="*/ 0 w 5746280"/>
                <a:gd name="connsiteY0" fmla="*/ 0 h 2442549"/>
                <a:gd name="connsiteX1" fmla="*/ 3016130 w 5746280"/>
                <a:gd name="connsiteY1" fmla="*/ 2442359 h 2442549"/>
                <a:gd name="connsiteX2" fmla="*/ 5746280 w 5746280"/>
                <a:gd name="connsiteY2" fmla="*/ 130630 h 2442549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3"/>
                <a:gd name="connsiteX1" fmla="*/ 3016130 w 5746280"/>
                <a:gd name="connsiteY1" fmla="*/ 2442359 h 2442373"/>
                <a:gd name="connsiteX2" fmla="*/ 5746280 w 5746280"/>
                <a:gd name="connsiteY2" fmla="*/ 130630 h 2442373"/>
                <a:gd name="connsiteX0" fmla="*/ 0 w 5746280"/>
                <a:gd name="connsiteY0" fmla="*/ 0 h 2442374"/>
                <a:gd name="connsiteX1" fmla="*/ 3016130 w 5746280"/>
                <a:gd name="connsiteY1" fmla="*/ 2442359 h 2442374"/>
                <a:gd name="connsiteX2" fmla="*/ 5746280 w 5746280"/>
                <a:gd name="connsiteY2" fmla="*/ 130630 h 244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46280" h="2442374">
                  <a:moveTo>
                    <a:pt x="0" y="0"/>
                  </a:moveTo>
                  <a:cubicBezTo>
                    <a:pt x="524879" y="185346"/>
                    <a:pt x="2456009" y="2436421"/>
                    <a:pt x="3016130" y="2442359"/>
                  </a:cubicBezTo>
                  <a:cubicBezTo>
                    <a:pt x="3576251" y="2448297"/>
                    <a:pt x="5082951" y="704036"/>
                    <a:pt x="5746280" y="13063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" name="手繪多邊形 9"/>
          <p:cNvSpPr/>
          <p:nvPr/>
        </p:nvSpPr>
        <p:spPr>
          <a:xfrm rot="16200000">
            <a:off x="846133" y="2344380"/>
            <a:ext cx="5021284" cy="2442373"/>
          </a:xfrm>
          <a:custGeom>
            <a:avLst/>
            <a:gdLst>
              <a:gd name="connsiteX0" fmla="*/ 0 w 5601195"/>
              <a:gd name="connsiteY0" fmla="*/ 0 h 2438522"/>
              <a:gd name="connsiteX1" fmla="*/ 2501735 w 5601195"/>
              <a:gd name="connsiteY1" fmla="*/ 2438400 h 2438522"/>
              <a:gd name="connsiteX2" fmla="*/ 5601195 w 5601195"/>
              <a:gd name="connsiteY2" fmla="*/ 106878 h 2438522"/>
              <a:gd name="connsiteX0" fmla="*/ 0 w 5601195"/>
              <a:gd name="connsiteY0" fmla="*/ 0 h 2410814"/>
              <a:gd name="connsiteX1" fmla="*/ 2857856 w 5601195"/>
              <a:gd name="connsiteY1" fmla="*/ 2410691 h 2410814"/>
              <a:gd name="connsiteX2" fmla="*/ 5601195 w 5601195"/>
              <a:gd name="connsiteY2" fmla="*/ 106878 h 2410814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323853"/>
              <a:gd name="connsiteX1" fmla="*/ 3191992 w 5702315"/>
              <a:gd name="connsiteY1" fmla="*/ 2323606 h 2323853"/>
              <a:gd name="connsiteX2" fmla="*/ 5702315 w 5702315"/>
              <a:gd name="connsiteY2" fmla="*/ 146463 h 2323853"/>
              <a:gd name="connsiteX0" fmla="*/ 0 w 5702315"/>
              <a:gd name="connsiteY0" fmla="*/ 0 h 2323675"/>
              <a:gd name="connsiteX1" fmla="*/ 3191992 w 5702315"/>
              <a:gd name="connsiteY1" fmla="*/ 2323606 h 2323675"/>
              <a:gd name="connsiteX2" fmla="*/ 5702315 w 5702315"/>
              <a:gd name="connsiteY2" fmla="*/ 146463 h 2323675"/>
              <a:gd name="connsiteX0" fmla="*/ 0 w 5702315"/>
              <a:gd name="connsiteY0" fmla="*/ 0 h 2442423"/>
              <a:gd name="connsiteX1" fmla="*/ 3016130 w 5702315"/>
              <a:gd name="connsiteY1" fmla="*/ 2442359 h 2442423"/>
              <a:gd name="connsiteX2" fmla="*/ 5702315 w 5702315"/>
              <a:gd name="connsiteY2" fmla="*/ 146463 h 2442423"/>
              <a:gd name="connsiteX0" fmla="*/ 0 w 5746280"/>
              <a:gd name="connsiteY0" fmla="*/ 0 h 2442542"/>
              <a:gd name="connsiteX1" fmla="*/ 3016130 w 5746280"/>
              <a:gd name="connsiteY1" fmla="*/ 2442359 h 2442542"/>
              <a:gd name="connsiteX2" fmla="*/ 5746280 w 5746280"/>
              <a:gd name="connsiteY2" fmla="*/ 130630 h 2442542"/>
              <a:gd name="connsiteX0" fmla="*/ 0 w 5746280"/>
              <a:gd name="connsiteY0" fmla="*/ 0 h 2442549"/>
              <a:gd name="connsiteX1" fmla="*/ 3016130 w 5746280"/>
              <a:gd name="connsiteY1" fmla="*/ 2442359 h 2442549"/>
              <a:gd name="connsiteX2" fmla="*/ 5746280 w 5746280"/>
              <a:gd name="connsiteY2" fmla="*/ 130630 h 2442549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6280" h="2442373">
                <a:moveTo>
                  <a:pt x="0" y="0"/>
                </a:moveTo>
                <a:cubicBezTo>
                  <a:pt x="1245737" y="949036"/>
                  <a:pt x="2533244" y="2436421"/>
                  <a:pt x="3016130" y="2442359"/>
                </a:cubicBezTo>
                <a:cubicBezTo>
                  <a:pt x="3499016" y="2448297"/>
                  <a:pt x="4954915" y="680852"/>
                  <a:pt x="5746280" y="13063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 rot="16200000" flipV="1">
            <a:off x="4127672" y="2344380"/>
            <a:ext cx="5021284" cy="2442373"/>
          </a:xfrm>
          <a:custGeom>
            <a:avLst/>
            <a:gdLst>
              <a:gd name="connsiteX0" fmla="*/ 0 w 5601195"/>
              <a:gd name="connsiteY0" fmla="*/ 0 h 2438522"/>
              <a:gd name="connsiteX1" fmla="*/ 2501735 w 5601195"/>
              <a:gd name="connsiteY1" fmla="*/ 2438400 h 2438522"/>
              <a:gd name="connsiteX2" fmla="*/ 5601195 w 5601195"/>
              <a:gd name="connsiteY2" fmla="*/ 106878 h 2438522"/>
              <a:gd name="connsiteX0" fmla="*/ 0 w 5601195"/>
              <a:gd name="connsiteY0" fmla="*/ 0 h 2410814"/>
              <a:gd name="connsiteX1" fmla="*/ 2857856 w 5601195"/>
              <a:gd name="connsiteY1" fmla="*/ 2410691 h 2410814"/>
              <a:gd name="connsiteX2" fmla="*/ 5601195 w 5601195"/>
              <a:gd name="connsiteY2" fmla="*/ 106878 h 2410814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323853"/>
              <a:gd name="connsiteX1" fmla="*/ 3191992 w 5702315"/>
              <a:gd name="connsiteY1" fmla="*/ 2323606 h 2323853"/>
              <a:gd name="connsiteX2" fmla="*/ 5702315 w 5702315"/>
              <a:gd name="connsiteY2" fmla="*/ 146463 h 2323853"/>
              <a:gd name="connsiteX0" fmla="*/ 0 w 5702315"/>
              <a:gd name="connsiteY0" fmla="*/ 0 h 2323675"/>
              <a:gd name="connsiteX1" fmla="*/ 3191992 w 5702315"/>
              <a:gd name="connsiteY1" fmla="*/ 2323606 h 2323675"/>
              <a:gd name="connsiteX2" fmla="*/ 5702315 w 5702315"/>
              <a:gd name="connsiteY2" fmla="*/ 146463 h 2323675"/>
              <a:gd name="connsiteX0" fmla="*/ 0 w 5702315"/>
              <a:gd name="connsiteY0" fmla="*/ 0 h 2442423"/>
              <a:gd name="connsiteX1" fmla="*/ 3016130 w 5702315"/>
              <a:gd name="connsiteY1" fmla="*/ 2442359 h 2442423"/>
              <a:gd name="connsiteX2" fmla="*/ 5702315 w 5702315"/>
              <a:gd name="connsiteY2" fmla="*/ 146463 h 2442423"/>
              <a:gd name="connsiteX0" fmla="*/ 0 w 5746280"/>
              <a:gd name="connsiteY0" fmla="*/ 0 h 2442542"/>
              <a:gd name="connsiteX1" fmla="*/ 3016130 w 5746280"/>
              <a:gd name="connsiteY1" fmla="*/ 2442359 h 2442542"/>
              <a:gd name="connsiteX2" fmla="*/ 5746280 w 5746280"/>
              <a:gd name="connsiteY2" fmla="*/ 130630 h 2442542"/>
              <a:gd name="connsiteX0" fmla="*/ 0 w 5746280"/>
              <a:gd name="connsiteY0" fmla="*/ 0 h 2442549"/>
              <a:gd name="connsiteX1" fmla="*/ 3016130 w 5746280"/>
              <a:gd name="connsiteY1" fmla="*/ 2442359 h 2442549"/>
              <a:gd name="connsiteX2" fmla="*/ 5746280 w 5746280"/>
              <a:gd name="connsiteY2" fmla="*/ 130630 h 2442549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6280" h="2442373">
                <a:moveTo>
                  <a:pt x="0" y="0"/>
                </a:moveTo>
                <a:cubicBezTo>
                  <a:pt x="1245737" y="949036"/>
                  <a:pt x="2533244" y="2436421"/>
                  <a:pt x="3016130" y="2442359"/>
                </a:cubicBezTo>
                <a:cubicBezTo>
                  <a:pt x="3499016" y="2448297"/>
                  <a:pt x="4954915" y="680852"/>
                  <a:pt x="5746280" y="13063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手繪多邊形 11"/>
          <p:cNvSpPr/>
          <p:nvPr/>
        </p:nvSpPr>
        <p:spPr>
          <a:xfrm rot="16200000">
            <a:off x="1103088" y="2528830"/>
            <a:ext cx="4310549" cy="2084996"/>
          </a:xfrm>
          <a:custGeom>
            <a:avLst/>
            <a:gdLst>
              <a:gd name="connsiteX0" fmla="*/ 0 w 5601195"/>
              <a:gd name="connsiteY0" fmla="*/ 0 h 2438522"/>
              <a:gd name="connsiteX1" fmla="*/ 2501735 w 5601195"/>
              <a:gd name="connsiteY1" fmla="*/ 2438400 h 2438522"/>
              <a:gd name="connsiteX2" fmla="*/ 5601195 w 5601195"/>
              <a:gd name="connsiteY2" fmla="*/ 106878 h 2438522"/>
              <a:gd name="connsiteX0" fmla="*/ 0 w 5601195"/>
              <a:gd name="connsiteY0" fmla="*/ 0 h 2410814"/>
              <a:gd name="connsiteX1" fmla="*/ 2857856 w 5601195"/>
              <a:gd name="connsiteY1" fmla="*/ 2410691 h 2410814"/>
              <a:gd name="connsiteX2" fmla="*/ 5601195 w 5601195"/>
              <a:gd name="connsiteY2" fmla="*/ 106878 h 2410814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323853"/>
              <a:gd name="connsiteX1" fmla="*/ 3191992 w 5702315"/>
              <a:gd name="connsiteY1" fmla="*/ 2323606 h 2323853"/>
              <a:gd name="connsiteX2" fmla="*/ 5702315 w 5702315"/>
              <a:gd name="connsiteY2" fmla="*/ 146463 h 2323853"/>
              <a:gd name="connsiteX0" fmla="*/ 0 w 5702315"/>
              <a:gd name="connsiteY0" fmla="*/ 0 h 2323675"/>
              <a:gd name="connsiteX1" fmla="*/ 3191992 w 5702315"/>
              <a:gd name="connsiteY1" fmla="*/ 2323606 h 2323675"/>
              <a:gd name="connsiteX2" fmla="*/ 5702315 w 5702315"/>
              <a:gd name="connsiteY2" fmla="*/ 146463 h 2323675"/>
              <a:gd name="connsiteX0" fmla="*/ 0 w 5702315"/>
              <a:gd name="connsiteY0" fmla="*/ 0 h 2442423"/>
              <a:gd name="connsiteX1" fmla="*/ 3016130 w 5702315"/>
              <a:gd name="connsiteY1" fmla="*/ 2442359 h 2442423"/>
              <a:gd name="connsiteX2" fmla="*/ 5702315 w 5702315"/>
              <a:gd name="connsiteY2" fmla="*/ 146463 h 2442423"/>
              <a:gd name="connsiteX0" fmla="*/ 0 w 5746280"/>
              <a:gd name="connsiteY0" fmla="*/ 0 h 2442542"/>
              <a:gd name="connsiteX1" fmla="*/ 3016130 w 5746280"/>
              <a:gd name="connsiteY1" fmla="*/ 2442359 h 2442542"/>
              <a:gd name="connsiteX2" fmla="*/ 5746280 w 5746280"/>
              <a:gd name="connsiteY2" fmla="*/ 130630 h 2442542"/>
              <a:gd name="connsiteX0" fmla="*/ 0 w 5746280"/>
              <a:gd name="connsiteY0" fmla="*/ 0 h 2442549"/>
              <a:gd name="connsiteX1" fmla="*/ 3016130 w 5746280"/>
              <a:gd name="connsiteY1" fmla="*/ 2442359 h 2442549"/>
              <a:gd name="connsiteX2" fmla="*/ 5746280 w 5746280"/>
              <a:gd name="connsiteY2" fmla="*/ 130630 h 2442549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6280" h="2442374">
                <a:moveTo>
                  <a:pt x="0" y="0"/>
                </a:moveTo>
                <a:cubicBezTo>
                  <a:pt x="524879" y="185346"/>
                  <a:pt x="2456009" y="2436421"/>
                  <a:pt x="3016130" y="2442359"/>
                </a:cubicBezTo>
                <a:cubicBezTo>
                  <a:pt x="3576251" y="2448297"/>
                  <a:pt x="5082951" y="704036"/>
                  <a:pt x="5746280" y="13063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手繪多邊形 12"/>
          <p:cNvSpPr/>
          <p:nvPr/>
        </p:nvSpPr>
        <p:spPr>
          <a:xfrm rot="16200000" flipV="1">
            <a:off x="4537041" y="2528831"/>
            <a:ext cx="4310549" cy="2084996"/>
          </a:xfrm>
          <a:custGeom>
            <a:avLst/>
            <a:gdLst>
              <a:gd name="connsiteX0" fmla="*/ 0 w 5601195"/>
              <a:gd name="connsiteY0" fmla="*/ 0 h 2438522"/>
              <a:gd name="connsiteX1" fmla="*/ 2501735 w 5601195"/>
              <a:gd name="connsiteY1" fmla="*/ 2438400 h 2438522"/>
              <a:gd name="connsiteX2" fmla="*/ 5601195 w 5601195"/>
              <a:gd name="connsiteY2" fmla="*/ 106878 h 2438522"/>
              <a:gd name="connsiteX0" fmla="*/ 0 w 5601195"/>
              <a:gd name="connsiteY0" fmla="*/ 0 h 2410814"/>
              <a:gd name="connsiteX1" fmla="*/ 2857856 w 5601195"/>
              <a:gd name="connsiteY1" fmla="*/ 2410691 h 2410814"/>
              <a:gd name="connsiteX2" fmla="*/ 5601195 w 5601195"/>
              <a:gd name="connsiteY2" fmla="*/ 106878 h 2410814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22677"/>
              <a:gd name="connsiteX1" fmla="*/ 2857856 w 5601195"/>
              <a:gd name="connsiteY1" fmla="*/ 2410691 h 2422677"/>
              <a:gd name="connsiteX2" fmla="*/ 5601195 w 5601195"/>
              <a:gd name="connsiteY2" fmla="*/ 106878 h 2422677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601195"/>
              <a:gd name="connsiteY0" fmla="*/ 0 h 2410875"/>
              <a:gd name="connsiteX1" fmla="*/ 2857856 w 5601195"/>
              <a:gd name="connsiteY1" fmla="*/ 2410691 h 2410875"/>
              <a:gd name="connsiteX2" fmla="*/ 5601195 w 5601195"/>
              <a:gd name="connsiteY2" fmla="*/ 106878 h 2410875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450507"/>
              <a:gd name="connsiteX1" fmla="*/ 2958976 w 5702315"/>
              <a:gd name="connsiteY1" fmla="*/ 2450276 h 2450507"/>
              <a:gd name="connsiteX2" fmla="*/ 5702315 w 5702315"/>
              <a:gd name="connsiteY2" fmla="*/ 146463 h 2450507"/>
              <a:gd name="connsiteX0" fmla="*/ 0 w 5702315"/>
              <a:gd name="connsiteY0" fmla="*/ 0 h 2323853"/>
              <a:gd name="connsiteX1" fmla="*/ 3191992 w 5702315"/>
              <a:gd name="connsiteY1" fmla="*/ 2323606 h 2323853"/>
              <a:gd name="connsiteX2" fmla="*/ 5702315 w 5702315"/>
              <a:gd name="connsiteY2" fmla="*/ 146463 h 2323853"/>
              <a:gd name="connsiteX0" fmla="*/ 0 w 5702315"/>
              <a:gd name="connsiteY0" fmla="*/ 0 h 2323675"/>
              <a:gd name="connsiteX1" fmla="*/ 3191992 w 5702315"/>
              <a:gd name="connsiteY1" fmla="*/ 2323606 h 2323675"/>
              <a:gd name="connsiteX2" fmla="*/ 5702315 w 5702315"/>
              <a:gd name="connsiteY2" fmla="*/ 146463 h 2323675"/>
              <a:gd name="connsiteX0" fmla="*/ 0 w 5702315"/>
              <a:gd name="connsiteY0" fmla="*/ 0 h 2442423"/>
              <a:gd name="connsiteX1" fmla="*/ 3016130 w 5702315"/>
              <a:gd name="connsiteY1" fmla="*/ 2442359 h 2442423"/>
              <a:gd name="connsiteX2" fmla="*/ 5702315 w 5702315"/>
              <a:gd name="connsiteY2" fmla="*/ 146463 h 2442423"/>
              <a:gd name="connsiteX0" fmla="*/ 0 w 5746280"/>
              <a:gd name="connsiteY0" fmla="*/ 0 h 2442542"/>
              <a:gd name="connsiteX1" fmla="*/ 3016130 w 5746280"/>
              <a:gd name="connsiteY1" fmla="*/ 2442359 h 2442542"/>
              <a:gd name="connsiteX2" fmla="*/ 5746280 w 5746280"/>
              <a:gd name="connsiteY2" fmla="*/ 130630 h 2442542"/>
              <a:gd name="connsiteX0" fmla="*/ 0 w 5746280"/>
              <a:gd name="connsiteY0" fmla="*/ 0 h 2442549"/>
              <a:gd name="connsiteX1" fmla="*/ 3016130 w 5746280"/>
              <a:gd name="connsiteY1" fmla="*/ 2442359 h 2442549"/>
              <a:gd name="connsiteX2" fmla="*/ 5746280 w 5746280"/>
              <a:gd name="connsiteY2" fmla="*/ 130630 h 2442549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3"/>
              <a:gd name="connsiteX1" fmla="*/ 3016130 w 5746280"/>
              <a:gd name="connsiteY1" fmla="*/ 2442359 h 2442373"/>
              <a:gd name="connsiteX2" fmla="*/ 5746280 w 5746280"/>
              <a:gd name="connsiteY2" fmla="*/ 130630 h 2442373"/>
              <a:gd name="connsiteX0" fmla="*/ 0 w 5746280"/>
              <a:gd name="connsiteY0" fmla="*/ 0 h 2442374"/>
              <a:gd name="connsiteX1" fmla="*/ 3016130 w 5746280"/>
              <a:gd name="connsiteY1" fmla="*/ 2442359 h 2442374"/>
              <a:gd name="connsiteX2" fmla="*/ 5746280 w 5746280"/>
              <a:gd name="connsiteY2" fmla="*/ 130630 h 244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6280" h="2442374">
                <a:moveTo>
                  <a:pt x="0" y="0"/>
                </a:moveTo>
                <a:cubicBezTo>
                  <a:pt x="524879" y="185346"/>
                  <a:pt x="2456009" y="2436421"/>
                  <a:pt x="3016130" y="2442359"/>
                </a:cubicBezTo>
                <a:cubicBezTo>
                  <a:pt x="3576251" y="2448297"/>
                  <a:pt x="5082951" y="704036"/>
                  <a:pt x="5746280" y="13063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/>
          <p:nvPr/>
        </p:nvCxnSpPr>
        <p:spPr>
          <a:xfrm>
            <a:off x="696686" y="3455719"/>
            <a:ext cx="79406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rot="5400000" flipH="1">
            <a:off x="2230582" y="702623"/>
            <a:ext cx="5814950" cy="5814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rot="16200000">
            <a:off x="1015340" y="4348347"/>
            <a:ext cx="79406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34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81539"/>
            <a:ext cx="3846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方法二</a:t>
            </a:r>
            <a:r>
              <a:rPr lang="en-US" altLang="zh-TW" dirty="0"/>
              <a:t>:</a:t>
            </a:r>
            <a:r>
              <a:rPr lang="zh-TW" altLang="en-US" dirty="0"/>
              <a:t> 不解，直接畫</a:t>
            </a:r>
            <a:r>
              <a:rPr lang="en-US" altLang="zh-TW" dirty="0"/>
              <a:t>directional field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115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4986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hlinkClick r:id="rId2"/>
              </a:rPr>
              <a:t>https://www.desmos.com/calculator/p7vd3cdmei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49" y="516776"/>
            <a:ext cx="1762125" cy="20288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54566" y="516776"/>
            <a:ext cx="5863003" cy="585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133</Words>
  <Application>Microsoft Office PowerPoint</Application>
  <PresentationFormat>如螢幕大小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Cambria Math</vt:lpstr>
      <vt:lpstr>Office Theme</vt:lpstr>
      <vt:lpstr>dy/dx=x/y</vt:lpstr>
      <vt:lpstr>y^2=x^2+c 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 Lee</dc:creator>
  <cp:lastModifiedBy>CC Lee</cp:lastModifiedBy>
  <cp:revision>16</cp:revision>
  <dcterms:created xsi:type="dcterms:W3CDTF">2018-09-20T15:10:21Z</dcterms:created>
  <dcterms:modified xsi:type="dcterms:W3CDTF">2018-09-21T00:19:14Z</dcterms:modified>
</cp:coreProperties>
</file>