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604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93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964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954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86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226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789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86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816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2406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0E2-A21C-4002-9D4B-80BB9E1532B9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452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7E0E2-A21C-4002-9D4B-80BB9E1532B9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9EFC9-6325-4590-9145-162F2C475D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95292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desmos.com/calculator/p7vd3cdme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49860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hlinkClick r:id="rId2"/>
              </a:rPr>
              <a:t>https://www.desmos.com/calculator/p7vd3cdmei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6776"/>
            <a:ext cx="2714625" cy="26289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6767" y="516776"/>
            <a:ext cx="6175603" cy="475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784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34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Theme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CC Lee</dc:creator>
  <cp:lastModifiedBy>CC Lee</cp:lastModifiedBy>
  <cp:revision>17</cp:revision>
  <dcterms:created xsi:type="dcterms:W3CDTF">2018-09-20T15:10:21Z</dcterms:created>
  <dcterms:modified xsi:type="dcterms:W3CDTF">2018-09-24T02:22:27Z</dcterms:modified>
</cp:coreProperties>
</file>